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6" r:id="rId5"/>
    <p:sldId id="525" r:id="rId6"/>
    <p:sldId id="499" r:id="rId7"/>
    <p:sldId id="267" r:id="rId8"/>
    <p:sldId id="524" r:id="rId9"/>
    <p:sldId id="522" r:id="rId10"/>
    <p:sldId id="523" r:id="rId11"/>
    <p:sldId id="518" r:id="rId12"/>
    <p:sldId id="519" r:id="rId13"/>
    <p:sldId id="511" r:id="rId14"/>
    <p:sldId id="512" r:id="rId15"/>
    <p:sldId id="50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14CDC7-C27C-418B-8172-E16C699DC073}" v="6" dt="2025-09-09T13:50:17.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708"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Hart" userId="7d5d1452c15bea60" providerId="LiveId" clId="{C700AD1F-7E51-4343-8832-004985F252C9}"/>
    <pc:docChg chg="custSel addSld delSld modSld">
      <pc:chgData name="Brian Hart" userId="7d5d1452c15bea60" providerId="LiveId" clId="{C700AD1F-7E51-4343-8832-004985F252C9}" dt="2025-09-09T13:50:18.588" v="36" actId="47"/>
      <pc:docMkLst>
        <pc:docMk/>
      </pc:docMkLst>
      <pc:sldChg chg="del">
        <pc:chgData name="Brian Hart" userId="7d5d1452c15bea60" providerId="LiveId" clId="{C700AD1F-7E51-4343-8832-004985F252C9}" dt="2025-09-09T13:50:18.588" v="36" actId="47"/>
        <pc:sldMkLst>
          <pc:docMk/>
          <pc:sldMk cId="1066113974" sldId="498"/>
        </pc:sldMkLst>
      </pc:sldChg>
      <pc:sldChg chg="addSp delSp modSp new mod modAnim">
        <pc:chgData name="Brian Hart" userId="7d5d1452c15bea60" providerId="LiveId" clId="{C700AD1F-7E51-4343-8832-004985F252C9}" dt="2025-09-09T13:50:17.049" v="35"/>
        <pc:sldMkLst>
          <pc:docMk/>
          <pc:sldMk cId="2498514416" sldId="525"/>
        </pc:sldMkLst>
        <pc:spChg chg="mod">
          <ac:chgData name="Brian Hart" userId="7d5d1452c15bea60" providerId="LiveId" clId="{C700AD1F-7E51-4343-8832-004985F252C9}" dt="2025-09-09T13:49:32.029" v="25" actId="20577"/>
          <ac:spMkLst>
            <pc:docMk/>
            <pc:sldMk cId="2498514416" sldId="525"/>
            <ac:spMk id="2" creationId="{B22E5186-F6DD-BE9C-E031-AFA2EC2B8FE5}"/>
          </ac:spMkLst>
        </pc:spChg>
        <pc:spChg chg="del">
          <ac:chgData name="Brian Hart" userId="7d5d1452c15bea60" providerId="LiveId" clId="{C700AD1F-7E51-4343-8832-004985F252C9}" dt="2025-09-09T13:49:44.893" v="28" actId="478"/>
          <ac:spMkLst>
            <pc:docMk/>
            <pc:sldMk cId="2498514416" sldId="525"/>
            <ac:spMk id="3" creationId="{F3EEB470-2573-0272-3EBF-42A3077D9F32}"/>
          </ac:spMkLst>
        </pc:spChg>
        <pc:spChg chg="add mod">
          <ac:chgData name="Brian Hart" userId="7d5d1452c15bea60" providerId="LiveId" clId="{C700AD1F-7E51-4343-8832-004985F252C9}" dt="2025-09-09T13:49:42.982" v="27" actId="1076"/>
          <ac:spMkLst>
            <pc:docMk/>
            <pc:sldMk cId="2498514416" sldId="525"/>
            <ac:spMk id="4" creationId="{F45A11B3-855C-4184-F558-8100BA686ABC}"/>
          </ac:spMkLst>
        </pc:spChg>
        <pc:picChg chg="add mod">
          <ac:chgData name="Brian Hart" userId="7d5d1452c15bea60" providerId="LiveId" clId="{C700AD1F-7E51-4343-8832-004985F252C9}" dt="2025-09-09T13:50:07.635" v="32" actId="1076"/>
          <ac:picMkLst>
            <pc:docMk/>
            <pc:sldMk cId="2498514416" sldId="525"/>
            <ac:picMk id="5" creationId="{9DB3E7F0-115E-9B7A-3BD5-3E8AACC08C54}"/>
          </ac:picMkLst>
        </pc:picChg>
        <pc:picChg chg="add mod">
          <ac:chgData name="Brian Hart" userId="7d5d1452c15bea60" providerId="LiveId" clId="{C700AD1F-7E51-4343-8832-004985F252C9}" dt="2025-09-09T13:50:03.754" v="31" actId="1076"/>
          <ac:picMkLst>
            <pc:docMk/>
            <pc:sldMk cId="2498514416" sldId="525"/>
            <ac:picMk id="6" creationId="{475209B9-AAD1-BE41-863C-EB7E30B6AFD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44218-B8FE-4C6A-9464-5279FAA28753}" type="datetimeFigureOut">
              <a:t>9/9/2025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D87850-7DB7-4FEA-9B78-331948A4A8A4}" type="slidenum">
              <a:t>‹#›</a:t>
            </a:fld>
            <a:endParaRPr lang="en-US" dirty="0"/>
          </a:p>
        </p:txBody>
      </p:sp>
    </p:spTree>
    <p:extLst>
      <p:ext uri="{BB962C8B-B14F-4D97-AF65-F5344CB8AC3E}">
        <p14:creationId xmlns:p14="http://schemas.microsoft.com/office/powerpoint/2010/main" val="2321856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717550" y="1162050"/>
            <a:ext cx="5575300"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8" name="Shape 128"/>
          <p:cNvSpPr txBox="1">
            <a:spLocks noGrp="1"/>
          </p:cNvSpPr>
          <p:nvPr>
            <p:ph type="body" idx="1"/>
          </p:nvPr>
        </p:nvSpPr>
        <p:spPr>
          <a:xfrm>
            <a:off x="701675" y="4473575"/>
            <a:ext cx="5607050" cy="3660775"/>
          </a:xfrm>
          <a:prstGeom prst="rect">
            <a:avLst/>
          </a:prstGeom>
          <a:noFill/>
          <a:ln>
            <a:noFill/>
          </a:ln>
        </p:spPr>
        <p:txBody>
          <a:bodyPr wrap="square" lIns="91425" tIns="45700" rIns="91425" bIns="45700" anchor="t" anchorCtr="0">
            <a:noAutofit/>
          </a:bodyPr>
          <a:lstStyle/>
          <a:p>
            <a:pPr marL="0" marR="0" lvl="0" indent="-19050" algn="l" rtl="0">
              <a:spcBef>
                <a:spcPts val="0"/>
              </a:spcBef>
              <a:buClr>
                <a:schemeClr val="dk1"/>
              </a:buClr>
              <a:buSzPts val="300"/>
              <a:buFont typeface="Calibri"/>
              <a:buNone/>
            </a:pPr>
            <a:endParaRPr sz="1200" b="0" i="0" u="none" strike="noStrike" cap="none" dirty="0">
              <a:solidFill>
                <a:schemeClr val="dk1"/>
              </a:solidFill>
              <a:latin typeface="Calibri"/>
              <a:ea typeface="Calibri"/>
              <a:cs typeface="Calibri"/>
              <a:sym typeface="Calibri"/>
            </a:endParaRPr>
          </a:p>
        </p:txBody>
      </p:sp>
      <p:sp>
        <p:nvSpPr>
          <p:cNvPr id="129" name="Shape 129"/>
          <p:cNvSpPr txBox="1">
            <a:spLocks noGrp="1"/>
          </p:cNvSpPr>
          <p:nvPr>
            <p:ph type="sldNum" idx="12"/>
          </p:nvPr>
        </p:nvSpPr>
        <p:spPr>
          <a:xfrm>
            <a:off x="3970338" y="8829675"/>
            <a:ext cx="3038475" cy="466725"/>
          </a:xfrm>
          <a:prstGeom prst="rect">
            <a:avLst/>
          </a:prstGeom>
          <a:noFill/>
          <a:ln>
            <a:noFill/>
          </a:ln>
        </p:spPr>
        <p:txBody>
          <a:bodyPr wrap="square" lIns="91425" tIns="45700" rIns="91425" bIns="45700" anchor="b" anchorCtr="0">
            <a:noAutofit/>
          </a:bodyPr>
          <a:lstStyle/>
          <a:p>
            <a:pPr marL="0" marR="0" lvl="0" indent="-1905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47166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717550" y="1162050"/>
            <a:ext cx="5575300"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8" name="Shape 128"/>
          <p:cNvSpPr txBox="1">
            <a:spLocks noGrp="1"/>
          </p:cNvSpPr>
          <p:nvPr>
            <p:ph type="body" idx="1"/>
          </p:nvPr>
        </p:nvSpPr>
        <p:spPr>
          <a:xfrm>
            <a:off x="701675" y="4473575"/>
            <a:ext cx="5607050" cy="3660775"/>
          </a:xfrm>
          <a:prstGeom prst="rect">
            <a:avLst/>
          </a:prstGeom>
          <a:noFill/>
          <a:ln>
            <a:noFill/>
          </a:ln>
        </p:spPr>
        <p:txBody>
          <a:bodyPr wrap="square" lIns="91425" tIns="45700" rIns="91425" bIns="45700" anchor="t" anchorCtr="0">
            <a:noAutofit/>
          </a:bodyPr>
          <a:lstStyle/>
          <a:p>
            <a:pPr marL="0" marR="0" lvl="0" indent="-19050" algn="l" rtl="0">
              <a:spcBef>
                <a:spcPts val="0"/>
              </a:spcBef>
              <a:buClr>
                <a:schemeClr val="dk1"/>
              </a:buClr>
              <a:buSzPts val="300"/>
              <a:buFont typeface="Calibri"/>
              <a:buNone/>
            </a:pPr>
            <a:endParaRPr sz="1200" b="0" i="0" u="none" strike="noStrike" cap="none" dirty="0">
              <a:solidFill>
                <a:schemeClr val="dk1"/>
              </a:solidFill>
              <a:latin typeface="Calibri"/>
              <a:ea typeface="Calibri"/>
              <a:cs typeface="Calibri"/>
              <a:sym typeface="Calibri"/>
            </a:endParaRPr>
          </a:p>
        </p:txBody>
      </p:sp>
      <p:sp>
        <p:nvSpPr>
          <p:cNvPr id="129" name="Shape 129"/>
          <p:cNvSpPr txBox="1">
            <a:spLocks noGrp="1"/>
          </p:cNvSpPr>
          <p:nvPr>
            <p:ph type="sldNum" idx="12"/>
          </p:nvPr>
        </p:nvSpPr>
        <p:spPr>
          <a:xfrm>
            <a:off x="3970338" y="8829675"/>
            <a:ext cx="3038475" cy="466725"/>
          </a:xfrm>
          <a:prstGeom prst="rect">
            <a:avLst/>
          </a:prstGeom>
          <a:noFill/>
          <a:ln>
            <a:noFill/>
          </a:ln>
        </p:spPr>
        <p:txBody>
          <a:bodyPr wrap="square" lIns="91425" tIns="45700" rIns="91425" bIns="45700" anchor="b" anchorCtr="0">
            <a:noAutofit/>
          </a:bodyPr>
          <a:lstStyle/>
          <a:p>
            <a:pPr marL="0" marR="0" lvl="0" indent="-1905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621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A14F8A-B9A1-42D4-B126-3E2ED3EC930E}" type="slidenum">
              <a:rPr lang="en-US" smtClean="0"/>
              <a:t>9</a:t>
            </a:fld>
            <a:endParaRPr lang="en-US" dirty="0"/>
          </a:p>
        </p:txBody>
      </p:sp>
    </p:spTree>
    <p:extLst>
      <p:ext uri="{BB962C8B-B14F-4D97-AF65-F5344CB8AC3E}">
        <p14:creationId xmlns:p14="http://schemas.microsoft.com/office/powerpoint/2010/main" val="974763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717550" y="1162050"/>
            <a:ext cx="5575300"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8" name="Shape 128"/>
          <p:cNvSpPr txBox="1">
            <a:spLocks noGrp="1"/>
          </p:cNvSpPr>
          <p:nvPr>
            <p:ph type="body" idx="1"/>
          </p:nvPr>
        </p:nvSpPr>
        <p:spPr>
          <a:xfrm>
            <a:off x="701675" y="4473575"/>
            <a:ext cx="5607050" cy="3660775"/>
          </a:xfrm>
          <a:prstGeom prst="rect">
            <a:avLst/>
          </a:prstGeom>
          <a:noFill/>
          <a:ln>
            <a:noFill/>
          </a:ln>
        </p:spPr>
        <p:txBody>
          <a:bodyPr wrap="square" lIns="91425" tIns="45700" rIns="91425" bIns="45700" anchor="t" anchorCtr="0">
            <a:noAutofit/>
          </a:bodyPr>
          <a:lstStyle/>
          <a:p>
            <a:pPr marL="0" marR="0" lvl="0" indent="-19050" algn="l" rtl="0">
              <a:spcBef>
                <a:spcPts val="0"/>
              </a:spcBef>
              <a:buClr>
                <a:schemeClr val="dk1"/>
              </a:buClr>
              <a:buSzPts val="300"/>
              <a:buFont typeface="Calibri"/>
              <a:buNone/>
            </a:pPr>
            <a:endParaRPr sz="1200" b="0" i="0" u="none" strike="noStrike" cap="none" dirty="0">
              <a:solidFill>
                <a:schemeClr val="dk1"/>
              </a:solidFill>
              <a:latin typeface="Calibri"/>
              <a:ea typeface="Calibri"/>
              <a:cs typeface="Calibri"/>
              <a:sym typeface="Calibri"/>
            </a:endParaRPr>
          </a:p>
        </p:txBody>
      </p:sp>
      <p:sp>
        <p:nvSpPr>
          <p:cNvPr id="129" name="Shape 129"/>
          <p:cNvSpPr txBox="1">
            <a:spLocks noGrp="1"/>
          </p:cNvSpPr>
          <p:nvPr>
            <p:ph type="sldNum" idx="12"/>
          </p:nvPr>
        </p:nvSpPr>
        <p:spPr>
          <a:xfrm>
            <a:off x="3970338" y="8829675"/>
            <a:ext cx="3038475" cy="466725"/>
          </a:xfrm>
          <a:prstGeom prst="rect">
            <a:avLst/>
          </a:prstGeom>
          <a:noFill/>
          <a:ln>
            <a:noFill/>
          </a:ln>
        </p:spPr>
        <p:txBody>
          <a:bodyPr wrap="square" lIns="91425" tIns="45700" rIns="91425" bIns="45700" anchor="b" anchorCtr="0">
            <a:noAutofit/>
          </a:bodyPr>
          <a:lstStyle/>
          <a:p>
            <a:pPr marL="0" marR="0" lvl="0" indent="-1905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0083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674106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4056905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23173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1417517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8476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3920841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1615445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2250161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2"/>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210953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3535497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4227674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8" name="Footer Placeholder 7"/>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529647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4" name="Footer Placeholder 3"/>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2070293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3" name="Footer Placeholder 2"/>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4250917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1615176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673EAD9E-6D4E-40DE-9D4D-B82DB2B3C8C6}" type="datetimeFigureOut">
              <a:rPr lang="en-US" smtClean="0"/>
              <a:t>9/9/2025</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E636142A-56E3-4016-AB8E-984410186301}" type="slidenum">
              <a:rPr lang="en-US" smtClean="0"/>
              <a:t>‹#›</a:t>
            </a:fld>
            <a:endParaRPr lang="en-US" dirty="0"/>
          </a:p>
        </p:txBody>
      </p:sp>
    </p:spTree>
    <p:extLst>
      <p:ext uri="{BB962C8B-B14F-4D97-AF65-F5344CB8AC3E}">
        <p14:creationId xmlns:p14="http://schemas.microsoft.com/office/powerpoint/2010/main" val="182920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90"/>
            <a:ext cx="8596668" cy="34585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logo with a black background">
            <a:extLst>
              <a:ext uri="{FF2B5EF4-FFF2-40B4-BE49-F238E27FC236}">
                <a16:creationId xmlns:a16="http://schemas.microsoft.com/office/drawing/2014/main" id="{133AA916-7E5F-78AD-67B0-75C8B7C0A42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4366" y="5269706"/>
            <a:ext cx="3300991" cy="1929388"/>
          </a:xfrm>
          <a:prstGeom prst="rect">
            <a:avLst/>
          </a:prstGeom>
        </p:spPr>
      </p:pic>
      <p:sp>
        <p:nvSpPr>
          <p:cNvPr id="5" name="TextBox 4">
            <a:extLst>
              <a:ext uri="{FF2B5EF4-FFF2-40B4-BE49-F238E27FC236}">
                <a16:creationId xmlns:a16="http://schemas.microsoft.com/office/drawing/2014/main" id="{0B68ADA5-798D-4251-466D-A0E1961089AA}"/>
              </a:ext>
            </a:extLst>
          </p:cNvPr>
          <p:cNvSpPr txBox="1"/>
          <p:nvPr userDrawn="1">
            <p:extLst>
              <p:ext uri="{1162E1C5-73C7-4A58-AE30-91384D911F3F}">
                <p184:classification xmlns:p184="http://schemas.microsoft.com/office/powerpoint/2018/4/main" val="ftr"/>
              </p:ext>
            </p:extLst>
          </p:nvPr>
        </p:nvSpPr>
        <p:spPr>
          <a:xfrm>
            <a:off x="190500" y="6545580"/>
            <a:ext cx="1052513"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ea typeface="Calibri" panose="020F0502020204030204" pitchFamily="34" charset="0"/>
                <a:cs typeface="Calibri" panose="020F0502020204030204" pitchFamily="34" charset="0"/>
              </a:rPr>
              <a:t>Classified as Confidential</a:t>
            </a:r>
          </a:p>
        </p:txBody>
      </p:sp>
    </p:spTree>
    <p:extLst>
      <p:ext uri="{BB962C8B-B14F-4D97-AF65-F5344CB8AC3E}">
        <p14:creationId xmlns:p14="http://schemas.microsoft.com/office/powerpoint/2010/main" val="2583548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D4D37-D231-D74F-F8D9-5E0852043BF7}"/>
              </a:ext>
            </a:extLst>
          </p:cNvPr>
          <p:cNvSpPr>
            <a:spLocks noGrp="1"/>
          </p:cNvSpPr>
          <p:nvPr>
            <p:ph type="ctrTitle"/>
          </p:nvPr>
        </p:nvSpPr>
        <p:spPr/>
        <p:txBody>
          <a:bodyPr/>
          <a:lstStyle/>
          <a:p>
            <a:br>
              <a:rPr lang="en-US" dirty="0"/>
            </a:br>
            <a:r>
              <a:rPr lang="en-US" dirty="0"/>
              <a:t>Smart Living</a:t>
            </a:r>
            <a:br>
              <a:rPr lang="en-US" dirty="0"/>
            </a:br>
            <a:endParaRPr lang="en-US" dirty="0"/>
          </a:p>
        </p:txBody>
      </p:sp>
      <p:sp>
        <p:nvSpPr>
          <p:cNvPr id="3" name="Subtitle 2">
            <a:extLst>
              <a:ext uri="{FF2B5EF4-FFF2-40B4-BE49-F238E27FC236}">
                <a16:creationId xmlns:a16="http://schemas.microsoft.com/office/drawing/2014/main" id="{A1961BAC-4E6D-312E-1EE6-524DBBD02778}"/>
              </a:ext>
            </a:extLst>
          </p:cNvPr>
          <p:cNvSpPr>
            <a:spLocks noGrp="1"/>
          </p:cNvSpPr>
          <p:nvPr>
            <p:ph type="subTitle" idx="1"/>
          </p:nvPr>
        </p:nvSpPr>
        <p:spPr/>
        <p:txBody>
          <a:bodyPr>
            <a:normAutofit/>
          </a:bodyPr>
          <a:lstStyle/>
          <a:p>
            <a:r>
              <a:rPr lang="en-US" sz="2800" dirty="0">
                <a:solidFill>
                  <a:schemeClr val="accent1"/>
                </a:solidFill>
                <a:ea typeface="+mn-lt"/>
                <a:cs typeface="+mn-lt"/>
              </a:rPr>
              <a:t>Using Technology Enabled Supports </a:t>
            </a:r>
          </a:p>
          <a:p>
            <a:r>
              <a:rPr lang="en-US" sz="2800" dirty="0">
                <a:solidFill>
                  <a:schemeClr val="accent1"/>
                </a:solidFill>
                <a:ea typeface="+mn-lt"/>
                <a:cs typeface="+mn-lt"/>
              </a:rPr>
              <a:t>To Improve Outcomes </a:t>
            </a:r>
          </a:p>
        </p:txBody>
      </p:sp>
      <p:pic>
        <p:nvPicPr>
          <p:cNvPr id="4" name="Picture 3" descr="A logo with a black background">
            <a:extLst>
              <a:ext uri="{FF2B5EF4-FFF2-40B4-BE49-F238E27FC236}">
                <a16:creationId xmlns:a16="http://schemas.microsoft.com/office/drawing/2014/main" id="{E852B9D4-AEC7-F081-4C34-5CC5B5C59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11972"/>
            <a:ext cx="3300991" cy="1929388"/>
          </a:xfrm>
          <a:prstGeom prst="rect">
            <a:avLst/>
          </a:prstGeom>
        </p:spPr>
      </p:pic>
    </p:spTree>
    <p:extLst>
      <p:ext uri="{BB962C8B-B14F-4D97-AF65-F5344CB8AC3E}">
        <p14:creationId xmlns:p14="http://schemas.microsoft.com/office/powerpoint/2010/main" val="224185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Google Shape;13295;p83">
            <a:extLst>
              <a:ext uri="{FF2B5EF4-FFF2-40B4-BE49-F238E27FC236}">
                <a16:creationId xmlns:a16="http://schemas.microsoft.com/office/drawing/2014/main" id="{80C45360-10CA-46F7-A6E8-BD7C3EC44B81}"/>
              </a:ext>
            </a:extLst>
          </p:cNvPr>
          <p:cNvSpPr/>
          <p:nvPr/>
        </p:nvSpPr>
        <p:spPr>
          <a:xfrm>
            <a:off x="5832659" y="986349"/>
            <a:ext cx="461081" cy="479812"/>
          </a:xfrm>
          <a:custGeom>
            <a:avLst/>
            <a:gdLst/>
            <a:ahLst/>
            <a:cxnLst/>
            <a:rect l="l" t="t" r="r" b="b"/>
            <a:pathLst>
              <a:path w="11419" h="11443" extrusionOk="0">
                <a:moveTo>
                  <a:pt x="4644" y="3560"/>
                </a:moveTo>
                <a:lnTo>
                  <a:pt x="4727" y="3655"/>
                </a:lnTo>
                <a:lnTo>
                  <a:pt x="4132" y="4263"/>
                </a:lnTo>
                <a:cubicBezTo>
                  <a:pt x="3989" y="4084"/>
                  <a:pt x="3965" y="3834"/>
                  <a:pt x="4108" y="3655"/>
                </a:cubicBezTo>
                <a:lnTo>
                  <a:pt x="4120" y="3655"/>
                </a:lnTo>
                <a:cubicBezTo>
                  <a:pt x="4298" y="3655"/>
                  <a:pt x="4465" y="3620"/>
                  <a:pt x="4644" y="3560"/>
                </a:cubicBezTo>
                <a:close/>
                <a:moveTo>
                  <a:pt x="8751" y="5739"/>
                </a:moveTo>
                <a:lnTo>
                  <a:pt x="8918" y="5906"/>
                </a:lnTo>
                <a:cubicBezTo>
                  <a:pt x="8944" y="5932"/>
                  <a:pt x="8994" y="5951"/>
                  <a:pt x="9043" y="5951"/>
                </a:cubicBezTo>
                <a:cubicBezTo>
                  <a:pt x="9061" y="5951"/>
                  <a:pt x="9080" y="5948"/>
                  <a:pt x="9097" y="5941"/>
                </a:cubicBezTo>
                <a:cubicBezTo>
                  <a:pt x="9275" y="5894"/>
                  <a:pt x="9430" y="5858"/>
                  <a:pt x="9597" y="5846"/>
                </a:cubicBezTo>
                <a:lnTo>
                  <a:pt x="9704" y="5858"/>
                </a:lnTo>
                <a:cubicBezTo>
                  <a:pt x="10478" y="5918"/>
                  <a:pt x="11073" y="6561"/>
                  <a:pt x="11073" y="7335"/>
                </a:cubicBezTo>
                <a:cubicBezTo>
                  <a:pt x="11085" y="7454"/>
                  <a:pt x="11073" y="7585"/>
                  <a:pt x="11025" y="7716"/>
                </a:cubicBezTo>
                <a:lnTo>
                  <a:pt x="10121" y="6811"/>
                </a:lnTo>
                <a:cubicBezTo>
                  <a:pt x="10061" y="6739"/>
                  <a:pt x="9966" y="6692"/>
                  <a:pt x="9870" y="6644"/>
                </a:cubicBezTo>
                <a:cubicBezTo>
                  <a:pt x="9787" y="6620"/>
                  <a:pt x="9704" y="6608"/>
                  <a:pt x="9609" y="6608"/>
                </a:cubicBezTo>
                <a:cubicBezTo>
                  <a:pt x="9418" y="6608"/>
                  <a:pt x="9239" y="6680"/>
                  <a:pt x="9108" y="6811"/>
                </a:cubicBezTo>
                <a:cubicBezTo>
                  <a:pt x="8918" y="7001"/>
                  <a:pt x="8858" y="7299"/>
                  <a:pt x="8942" y="7573"/>
                </a:cubicBezTo>
                <a:cubicBezTo>
                  <a:pt x="8978" y="7680"/>
                  <a:pt x="9037" y="7763"/>
                  <a:pt x="9108" y="7823"/>
                </a:cubicBezTo>
                <a:lnTo>
                  <a:pt x="10013" y="8728"/>
                </a:lnTo>
                <a:cubicBezTo>
                  <a:pt x="9882" y="8775"/>
                  <a:pt x="9751" y="8787"/>
                  <a:pt x="9609" y="8787"/>
                </a:cubicBezTo>
                <a:cubicBezTo>
                  <a:pt x="8835" y="8787"/>
                  <a:pt x="8204" y="8180"/>
                  <a:pt x="8156" y="7418"/>
                </a:cubicBezTo>
                <a:lnTo>
                  <a:pt x="8144" y="7323"/>
                </a:lnTo>
                <a:cubicBezTo>
                  <a:pt x="8144" y="7156"/>
                  <a:pt x="8168" y="6977"/>
                  <a:pt x="8227" y="6811"/>
                </a:cubicBezTo>
                <a:cubicBezTo>
                  <a:pt x="8263" y="6751"/>
                  <a:pt x="8239" y="6680"/>
                  <a:pt x="8180" y="6632"/>
                </a:cubicBezTo>
                <a:lnTo>
                  <a:pt x="8025" y="6465"/>
                </a:lnTo>
                <a:lnTo>
                  <a:pt x="8751" y="5739"/>
                </a:lnTo>
                <a:close/>
                <a:moveTo>
                  <a:pt x="2393" y="6537"/>
                </a:moveTo>
                <a:lnTo>
                  <a:pt x="2751" y="6894"/>
                </a:lnTo>
                <a:lnTo>
                  <a:pt x="4632" y="8775"/>
                </a:lnTo>
                <a:lnTo>
                  <a:pt x="4894" y="9037"/>
                </a:lnTo>
                <a:lnTo>
                  <a:pt x="4358" y="9573"/>
                </a:lnTo>
                <a:lnTo>
                  <a:pt x="1858" y="7084"/>
                </a:lnTo>
                <a:lnTo>
                  <a:pt x="2393" y="6537"/>
                </a:lnTo>
                <a:close/>
                <a:moveTo>
                  <a:pt x="4155" y="0"/>
                </a:moveTo>
                <a:cubicBezTo>
                  <a:pt x="3882" y="0"/>
                  <a:pt x="3632" y="60"/>
                  <a:pt x="3382" y="179"/>
                </a:cubicBezTo>
                <a:cubicBezTo>
                  <a:pt x="3334" y="203"/>
                  <a:pt x="3286" y="250"/>
                  <a:pt x="3286" y="298"/>
                </a:cubicBezTo>
                <a:cubicBezTo>
                  <a:pt x="3274" y="357"/>
                  <a:pt x="3298" y="393"/>
                  <a:pt x="3334" y="441"/>
                </a:cubicBezTo>
                <a:lnTo>
                  <a:pt x="4417" y="1524"/>
                </a:lnTo>
                <a:cubicBezTo>
                  <a:pt x="4453" y="1560"/>
                  <a:pt x="4477" y="1608"/>
                  <a:pt x="4513" y="1667"/>
                </a:cubicBezTo>
                <a:cubicBezTo>
                  <a:pt x="4548" y="1810"/>
                  <a:pt x="4525" y="1965"/>
                  <a:pt x="4417" y="2060"/>
                </a:cubicBezTo>
                <a:cubicBezTo>
                  <a:pt x="4346" y="2143"/>
                  <a:pt x="4251" y="2167"/>
                  <a:pt x="4155" y="2167"/>
                </a:cubicBezTo>
                <a:cubicBezTo>
                  <a:pt x="4108" y="2167"/>
                  <a:pt x="4060" y="2155"/>
                  <a:pt x="4013" y="2143"/>
                </a:cubicBezTo>
                <a:cubicBezTo>
                  <a:pt x="3953" y="2108"/>
                  <a:pt x="3917" y="2096"/>
                  <a:pt x="3882" y="2048"/>
                </a:cubicBezTo>
                <a:lnTo>
                  <a:pt x="2798" y="965"/>
                </a:lnTo>
                <a:cubicBezTo>
                  <a:pt x="2762" y="928"/>
                  <a:pt x="2725" y="913"/>
                  <a:pt x="2684" y="913"/>
                </a:cubicBezTo>
                <a:cubicBezTo>
                  <a:pt x="2671" y="913"/>
                  <a:pt x="2657" y="914"/>
                  <a:pt x="2643" y="917"/>
                </a:cubicBezTo>
                <a:cubicBezTo>
                  <a:pt x="2584" y="929"/>
                  <a:pt x="2548" y="965"/>
                  <a:pt x="2524" y="1012"/>
                </a:cubicBezTo>
                <a:cubicBezTo>
                  <a:pt x="2405" y="1262"/>
                  <a:pt x="2346" y="1512"/>
                  <a:pt x="2346" y="1786"/>
                </a:cubicBezTo>
                <a:cubicBezTo>
                  <a:pt x="2346" y="2239"/>
                  <a:pt x="2524" y="2679"/>
                  <a:pt x="2846" y="3013"/>
                </a:cubicBezTo>
                <a:cubicBezTo>
                  <a:pt x="3096" y="3286"/>
                  <a:pt x="3417" y="3465"/>
                  <a:pt x="3798" y="3548"/>
                </a:cubicBezTo>
                <a:cubicBezTo>
                  <a:pt x="3655" y="3846"/>
                  <a:pt x="3715" y="4203"/>
                  <a:pt x="3941" y="4465"/>
                </a:cubicBezTo>
                <a:lnTo>
                  <a:pt x="3560" y="4846"/>
                </a:lnTo>
                <a:cubicBezTo>
                  <a:pt x="3405" y="5001"/>
                  <a:pt x="3334" y="5191"/>
                  <a:pt x="3334" y="5394"/>
                </a:cubicBezTo>
                <a:cubicBezTo>
                  <a:pt x="3334" y="5596"/>
                  <a:pt x="3405" y="5775"/>
                  <a:pt x="3524" y="5906"/>
                </a:cubicBezTo>
                <a:lnTo>
                  <a:pt x="2917" y="6513"/>
                </a:lnTo>
                <a:lnTo>
                  <a:pt x="2560" y="6156"/>
                </a:lnTo>
                <a:cubicBezTo>
                  <a:pt x="2530" y="6126"/>
                  <a:pt x="2486" y="6111"/>
                  <a:pt x="2441" y="6111"/>
                </a:cubicBezTo>
                <a:cubicBezTo>
                  <a:pt x="2396" y="6111"/>
                  <a:pt x="2352" y="6126"/>
                  <a:pt x="2322" y="6156"/>
                </a:cubicBezTo>
                <a:lnTo>
                  <a:pt x="1417" y="7061"/>
                </a:lnTo>
                <a:lnTo>
                  <a:pt x="60" y="8418"/>
                </a:lnTo>
                <a:cubicBezTo>
                  <a:pt x="0" y="8478"/>
                  <a:pt x="0" y="8597"/>
                  <a:pt x="60" y="8656"/>
                </a:cubicBezTo>
                <a:lnTo>
                  <a:pt x="1096" y="9704"/>
                </a:lnTo>
                <a:cubicBezTo>
                  <a:pt x="1125" y="9734"/>
                  <a:pt x="1170" y="9748"/>
                  <a:pt x="1215" y="9748"/>
                </a:cubicBezTo>
                <a:cubicBezTo>
                  <a:pt x="1259" y="9748"/>
                  <a:pt x="1304" y="9734"/>
                  <a:pt x="1334" y="9704"/>
                </a:cubicBezTo>
                <a:cubicBezTo>
                  <a:pt x="1393" y="9644"/>
                  <a:pt x="1393" y="9525"/>
                  <a:pt x="1334" y="9466"/>
                </a:cubicBezTo>
                <a:lnTo>
                  <a:pt x="417" y="8537"/>
                </a:lnTo>
                <a:lnTo>
                  <a:pt x="1667" y="7287"/>
                </a:lnTo>
                <a:lnTo>
                  <a:pt x="4167" y="9787"/>
                </a:lnTo>
                <a:lnTo>
                  <a:pt x="2917" y="11037"/>
                </a:lnTo>
                <a:lnTo>
                  <a:pt x="1810" y="9942"/>
                </a:lnTo>
                <a:cubicBezTo>
                  <a:pt x="1780" y="9912"/>
                  <a:pt x="1736" y="9897"/>
                  <a:pt x="1691" y="9897"/>
                </a:cubicBezTo>
                <a:cubicBezTo>
                  <a:pt x="1646" y="9897"/>
                  <a:pt x="1602" y="9912"/>
                  <a:pt x="1572" y="9942"/>
                </a:cubicBezTo>
                <a:cubicBezTo>
                  <a:pt x="1512" y="10002"/>
                  <a:pt x="1512" y="10121"/>
                  <a:pt x="1572" y="10180"/>
                </a:cubicBezTo>
                <a:lnTo>
                  <a:pt x="2798" y="11395"/>
                </a:lnTo>
                <a:cubicBezTo>
                  <a:pt x="2822" y="11430"/>
                  <a:pt x="2870" y="11442"/>
                  <a:pt x="2917" y="11442"/>
                </a:cubicBezTo>
                <a:cubicBezTo>
                  <a:pt x="2965" y="11442"/>
                  <a:pt x="3001" y="11430"/>
                  <a:pt x="3036" y="11395"/>
                </a:cubicBezTo>
                <a:lnTo>
                  <a:pt x="4394" y="10037"/>
                </a:lnTo>
                <a:lnTo>
                  <a:pt x="5298" y="9132"/>
                </a:lnTo>
                <a:cubicBezTo>
                  <a:pt x="5322" y="9109"/>
                  <a:pt x="5346" y="9061"/>
                  <a:pt x="5346" y="9013"/>
                </a:cubicBezTo>
                <a:cubicBezTo>
                  <a:pt x="5346" y="8966"/>
                  <a:pt x="5322" y="8930"/>
                  <a:pt x="5298" y="8894"/>
                </a:cubicBezTo>
                <a:lnTo>
                  <a:pt x="5025" y="8632"/>
                </a:lnTo>
                <a:lnTo>
                  <a:pt x="5644" y="8013"/>
                </a:lnTo>
                <a:cubicBezTo>
                  <a:pt x="5770" y="8094"/>
                  <a:pt x="5916" y="8135"/>
                  <a:pt x="6062" y="8135"/>
                </a:cubicBezTo>
                <a:cubicBezTo>
                  <a:pt x="6217" y="8135"/>
                  <a:pt x="6372" y="8088"/>
                  <a:pt x="6501" y="7989"/>
                </a:cubicBezTo>
                <a:cubicBezTo>
                  <a:pt x="6572" y="7930"/>
                  <a:pt x="6596" y="7823"/>
                  <a:pt x="6537" y="7751"/>
                </a:cubicBezTo>
                <a:cubicBezTo>
                  <a:pt x="6500" y="7708"/>
                  <a:pt x="6446" y="7682"/>
                  <a:pt x="6393" y="7682"/>
                </a:cubicBezTo>
                <a:cubicBezTo>
                  <a:pt x="6360" y="7682"/>
                  <a:pt x="6326" y="7692"/>
                  <a:pt x="6299" y="7716"/>
                </a:cubicBezTo>
                <a:cubicBezTo>
                  <a:pt x="6220" y="7778"/>
                  <a:pt x="6131" y="7806"/>
                  <a:pt x="6041" y="7806"/>
                </a:cubicBezTo>
                <a:cubicBezTo>
                  <a:pt x="5927" y="7806"/>
                  <a:pt x="5814" y="7760"/>
                  <a:pt x="5727" y="7680"/>
                </a:cubicBezTo>
                <a:cubicBezTo>
                  <a:pt x="5703" y="7644"/>
                  <a:pt x="5656" y="7632"/>
                  <a:pt x="5608" y="7632"/>
                </a:cubicBezTo>
                <a:cubicBezTo>
                  <a:pt x="5560" y="7632"/>
                  <a:pt x="5525" y="7644"/>
                  <a:pt x="5489" y="7680"/>
                </a:cubicBezTo>
                <a:lnTo>
                  <a:pt x="4763" y="8406"/>
                </a:lnTo>
                <a:lnTo>
                  <a:pt x="3108" y="6799"/>
                </a:lnTo>
                <a:lnTo>
                  <a:pt x="3834" y="6072"/>
                </a:lnTo>
                <a:cubicBezTo>
                  <a:pt x="3894" y="6013"/>
                  <a:pt x="3894" y="5894"/>
                  <a:pt x="3834" y="5834"/>
                </a:cubicBezTo>
                <a:lnTo>
                  <a:pt x="3751" y="5739"/>
                </a:lnTo>
                <a:cubicBezTo>
                  <a:pt x="3655" y="5644"/>
                  <a:pt x="3620" y="5549"/>
                  <a:pt x="3620" y="5430"/>
                </a:cubicBezTo>
                <a:cubicBezTo>
                  <a:pt x="3620" y="5310"/>
                  <a:pt x="3655" y="5203"/>
                  <a:pt x="3751" y="5108"/>
                </a:cubicBezTo>
                <a:lnTo>
                  <a:pt x="4251" y="4608"/>
                </a:lnTo>
                <a:lnTo>
                  <a:pt x="5096" y="3763"/>
                </a:lnTo>
                <a:lnTo>
                  <a:pt x="6013" y="2846"/>
                </a:lnTo>
                <a:cubicBezTo>
                  <a:pt x="6025" y="2834"/>
                  <a:pt x="6037" y="2822"/>
                  <a:pt x="6049" y="2822"/>
                </a:cubicBezTo>
                <a:cubicBezTo>
                  <a:pt x="6106" y="2780"/>
                  <a:pt x="6170" y="2761"/>
                  <a:pt x="6233" y="2761"/>
                </a:cubicBezTo>
                <a:cubicBezTo>
                  <a:pt x="6314" y="2761"/>
                  <a:pt x="6393" y="2792"/>
                  <a:pt x="6453" y="2846"/>
                </a:cubicBezTo>
                <a:lnTo>
                  <a:pt x="6477" y="2870"/>
                </a:lnTo>
                <a:cubicBezTo>
                  <a:pt x="6572" y="2965"/>
                  <a:pt x="6596" y="3132"/>
                  <a:pt x="6501" y="3263"/>
                </a:cubicBezTo>
                <a:cubicBezTo>
                  <a:pt x="6489" y="3286"/>
                  <a:pt x="6477" y="3298"/>
                  <a:pt x="6477" y="3310"/>
                </a:cubicBezTo>
                <a:lnTo>
                  <a:pt x="5477" y="4310"/>
                </a:lnTo>
                <a:cubicBezTo>
                  <a:pt x="5418" y="4370"/>
                  <a:pt x="5418" y="4489"/>
                  <a:pt x="5477" y="4548"/>
                </a:cubicBezTo>
                <a:cubicBezTo>
                  <a:pt x="5501" y="4584"/>
                  <a:pt x="5549" y="4596"/>
                  <a:pt x="5596" y="4596"/>
                </a:cubicBezTo>
                <a:cubicBezTo>
                  <a:pt x="5644" y="4596"/>
                  <a:pt x="5679" y="4572"/>
                  <a:pt x="5715" y="4548"/>
                </a:cubicBezTo>
                <a:lnTo>
                  <a:pt x="6715" y="3548"/>
                </a:lnTo>
                <a:cubicBezTo>
                  <a:pt x="6727" y="3536"/>
                  <a:pt x="6739" y="3525"/>
                  <a:pt x="6751" y="3525"/>
                </a:cubicBezTo>
                <a:cubicBezTo>
                  <a:pt x="6805" y="3481"/>
                  <a:pt x="6872" y="3460"/>
                  <a:pt x="6939" y="3460"/>
                </a:cubicBezTo>
                <a:cubicBezTo>
                  <a:pt x="7018" y="3460"/>
                  <a:pt x="7098" y="3490"/>
                  <a:pt x="7156" y="3548"/>
                </a:cubicBezTo>
                <a:lnTo>
                  <a:pt x="7168" y="3560"/>
                </a:lnTo>
                <a:cubicBezTo>
                  <a:pt x="7275" y="3667"/>
                  <a:pt x="7287" y="3834"/>
                  <a:pt x="7203" y="3965"/>
                </a:cubicBezTo>
                <a:cubicBezTo>
                  <a:pt x="7192" y="3989"/>
                  <a:pt x="7192" y="4001"/>
                  <a:pt x="7168" y="4013"/>
                </a:cubicBezTo>
                <a:lnTo>
                  <a:pt x="6180" y="5013"/>
                </a:lnTo>
                <a:cubicBezTo>
                  <a:pt x="6120" y="5072"/>
                  <a:pt x="6120" y="5191"/>
                  <a:pt x="6180" y="5251"/>
                </a:cubicBezTo>
                <a:cubicBezTo>
                  <a:pt x="6203" y="5275"/>
                  <a:pt x="6251" y="5299"/>
                  <a:pt x="6299" y="5299"/>
                </a:cubicBezTo>
                <a:cubicBezTo>
                  <a:pt x="6334" y="5299"/>
                  <a:pt x="6382" y="5275"/>
                  <a:pt x="6418" y="5251"/>
                </a:cubicBezTo>
                <a:lnTo>
                  <a:pt x="7406" y="4251"/>
                </a:lnTo>
                <a:cubicBezTo>
                  <a:pt x="7430" y="4239"/>
                  <a:pt x="7442" y="4215"/>
                  <a:pt x="7454" y="4215"/>
                </a:cubicBezTo>
                <a:cubicBezTo>
                  <a:pt x="7506" y="4179"/>
                  <a:pt x="7569" y="4160"/>
                  <a:pt x="7633" y="4160"/>
                </a:cubicBezTo>
                <a:cubicBezTo>
                  <a:pt x="7715" y="4160"/>
                  <a:pt x="7798" y="4191"/>
                  <a:pt x="7858" y="4251"/>
                </a:cubicBezTo>
                <a:lnTo>
                  <a:pt x="7870" y="4263"/>
                </a:lnTo>
                <a:cubicBezTo>
                  <a:pt x="7977" y="4370"/>
                  <a:pt x="7989" y="4537"/>
                  <a:pt x="7906" y="4668"/>
                </a:cubicBezTo>
                <a:cubicBezTo>
                  <a:pt x="7882" y="4679"/>
                  <a:pt x="7882" y="4703"/>
                  <a:pt x="7870" y="4715"/>
                </a:cubicBezTo>
                <a:lnTo>
                  <a:pt x="6870" y="5715"/>
                </a:lnTo>
                <a:cubicBezTo>
                  <a:pt x="6811" y="5775"/>
                  <a:pt x="6811" y="5894"/>
                  <a:pt x="6870" y="5953"/>
                </a:cubicBezTo>
                <a:cubicBezTo>
                  <a:pt x="6906" y="5977"/>
                  <a:pt x="6953" y="5989"/>
                  <a:pt x="6989" y="5989"/>
                </a:cubicBezTo>
                <a:cubicBezTo>
                  <a:pt x="7037" y="5989"/>
                  <a:pt x="7084" y="5977"/>
                  <a:pt x="7108" y="5953"/>
                </a:cubicBezTo>
                <a:lnTo>
                  <a:pt x="8108" y="4953"/>
                </a:lnTo>
                <a:cubicBezTo>
                  <a:pt x="8120" y="4941"/>
                  <a:pt x="8144" y="4918"/>
                  <a:pt x="8156" y="4918"/>
                </a:cubicBezTo>
                <a:cubicBezTo>
                  <a:pt x="8208" y="4881"/>
                  <a:pt x="8272" y="4863"/>
                  <a:pt x="8335" y="4863"/>
                </a:cubicBezTo>
                <a:cubicBezTo>
                  <a:pt x="8418" y="4863"/>
                  <a:pt x="8501" y="4893"/>
                  <a:pt x="8561" y="4953"/>
                </a:cubicBezTo>
                <a:lnTo>
                  <a:pt x="8573" y="4965"/>
                </a:lnTo>
                <a:cubicBezTo>
                  <a:pt x="8680" y="5072"/>
                  <a:pt x="8692" y="5239"/>
                  <a:pt x="8597" y="5370"/>
                </a:cubicBezTo>
                <a:cubicBezTo>
                  <a:pt x="8585" y="5382"/>
                  <a:pt x="8573" y="5394"/>
                  <a:pt x="8573" y="5418"/>
                </a:cubicBezTo>
                <a:lnTo>
                  <a:pt x="6715" y="7275"/>
                </a:lnTo>
                <a:cubicBezTo>
                  <a:pt x="6656" y="7335"/>
                  <a:pt x="6656" y="7454"/>
                  <a:pt x="6715" y="7513"/>
                </a:cubicBezTo>
                <a:cubicBezTo>
                  <a:pt x="6739" y="7537"/>
                  <a:pt x="6787" y="7561"/>
                  <a:pt x="6834" y="7561"/>
                </a:cubicBezTo>
                <a:cubicBezTo>
                  <a:pt x="6870" y="7561"/>
                  <a:pt x="6918" y="7537"/>
                  <a:pt x="6953" y="7513"/>
                </a:cubicBezTo>
                <a:lnTo>
                  <a:pt x="7787" y="6680"/>
                </a:lnTo>
                <a:lnTo>
                  <a:pt x="7870" y="6763"/>
                </a:lnTo>
                <a:cubicBezTo>
                  <a:pt x="7811" y="6942"/>
                  <a:pt x="7787" y="7120"/>
                  <a:pt x="7787" y="7287"/>
                </a:cubicBezTo>
                <a:lnTo>
                  <a:pt x="7787" y="7299"/>
                </a:lnTo>
                <a:lnTo>
                  <a:pt x="7799" y="7406"/>
                </a:lnTo>
                <a:cubicBezTo>
                  <a:pt x="7823" y="7870"/>
                  <a:pt x="8037" y="8287"/>
                  <a:pt x="8358" y="8597"/>
                </a:cubicBezTo>
                <a:cubicBezTo>
                  <a:pt x="8692" y="8906"/>
                  <a:pt x="9132" y="9085"/>
                  <a:pt x="9597" y="9085"/>
                </a:cubicBezTo>
                <a:cubicBezTo>
                  <a:pt x="9870" y="9085"/>
                  <a:pt x="10121" y="9025"/>
                  <a:pt x="10371" y="8906"/>
                </a:cubicBezTo>
                <a:cubicBezTo>
                  <a:pt x="10418" y="8882"/>
                  <a:pt x="10466" y="8835"/>
                  <a:pt x="10466" y="8787"/>
                </a:cubicBezTo>
                <a:cubicBezTo>
                  <a:pt x="10478" y="8728"/>
                  <a:pt x="10442" y="8692"/>
                  <a:pt x="10418" y="8644"/>
                </a:cubicBezTo>
                <a:lnTo>
                  <a:pt x="9335" y="7537"/>
                </a:lnTo>
                <a:cubicBezTo>
                  <a:pt x="9287" y="7501"/>
                  <a:pt x="9251" y="7454"/>
                  <a:pt x="9251" y="7406"/>
                </a:cubicBezTo>
                <a:cubicBezTo>
                  <a:pt x="9192" y="7263"/>
                  <a:pt x="9239" y="7108"/>
                  <a:pt x="9347" y="7001"/>
                </a:cubicBezTo>
                <a:cubicBezTo>
                  <a:pt x="9418" y="6930"/>
                  <a:pt x="9513" y="6882"/>
                  <a:pt x="9609" y="6882"/>
                </a:cubicBezTo>
                <a:cubicBezTo>
                  <a:pt x="9656" y="6882"/>
                  <a:pt x="9704" y="6906"/>
                  <a:pt x="9751" y="6918"/>
                </a:cubicBezTo>
                <a:cubicBezTo>
                  <a:pt x="9811" y="6942"/>
                  <a:pt x="9847" y="6965"/>
                  <a:pt x="9882" y="7001"/>
                </a:cubicBezTo>
                <a:lnTo>
                  <a:pt x="10966" y="8097"/>
                </a:lnTo>
                <a:cubicBezTo>
                  <a:pt x="11000" y="8122"/>
                  <a:pt x="11034" y="8142"/>
                  <a:pt x="11073" y="8142"/>
                </a:cubicBezTo>
                <a:cubicBezTo>
                  <a:pt x="11088" y="8142"/>
                  <a:pt x="11104" y="8139"/>
                  <a:pt x="11121" y="8132"/>
                </a:cubicBezTo>
                <a:cubicBezTo>
                  <a:pt x="11180" y="8120"/>
                  <a:pt x="11216" y="8097"/>
                  <a:pt x="11240" y="8049"/>
                </a:cubicBezTo>
                <a:cubicBezTo>
                  <a:pt x="11359" y="7799"/>
                  <a:pt x="11418" y="7537"/>
                  <a:pt x="11418" y="7275"/>
                </a:cubicBezTo>
                <a:cubicBezTo>
                  <a:pt x="11418" y="6858"/>
                  <a:pt x="11252" y="6430"/>
                  <a:pt x="10918" y="6084"/>
                </a:cubicBezTo>
                <a:cubicBezTo>
                  <a:pt x="10609" y="5751"/>
                  <a:pt x="10180" y="5549"/>
                  <a:pt x="9728" y="5513"/>
                </a:cubicBezTo>
                <a:lnTo>
                  <a:pt x="9632" y="5501"/>
                </a:lnTo>
                <a:lnTo>
                  <a:pt x="9609" y="5501"/>
                </a:lnTo>
                <a:cubicBezTo>
                  <a:pt x="9454" y="5501"/>
                  <a:pt x="9275" y="5537"/>
                  <a:pt x="9097" y="5596"/>
                </a:cubicBezTo>
                <a:lnTo>
                  <a:pt x="8954" y="5453"/>
                </a:lnTo>
                <a:cubicBezTo>
                  <a:pt x="9049" y="5215"/>
                  <a:pt x="9001" y="4953"/>
                  <a:pt x="8811" y="4763"/>
                </a:cubicBezTo>
                <a:lnTo>
                  <a:pt x="8799" y="4739"/>
                </a:lnTo>
                <a:cubicBezTo>
                  <a:pt x="8656" y="4608"/>
                  <a:pt x="8477" y="4548"/>
                  <a:pt x="8299" y="4548"/>
                </a:cubicBezTo>
                <a:cubicBezTo>
                  <a:pt x="8323" y="4370"/>
                  <a:pt x="8239" y="4191"/>
                  <a:pt x="8108" y="4060"/>
                </a:cubicBezTo>
                <a:lnTo>
                  <a:pt x="8096" y="4048"/>
                </a:lnTo>
                <a:cubicBezTo>
                  <a:pt x="7965" y="3906"/>
                  <a:pt x="7775" y="3846"/>
                  <a:pt x="7596" y="3846"/>
                </a:cubicBezTo>
                <a:cubicBezTo>
                  <a:pt x="7620" y="3667"/>
                  <a:pt x="7537" y="3489"/>
                  <a:pt x="7406" y="3358"/>
                </a:cubicBezTo>
                <a:lnTo>
                  <a:pt x="7394" y="3346"/>
                </a:lnTo>
                <a:cubicBezTo>
                  <a:pt x="7263" y="3215"/>
                  <a:pt x="7084" y="3155"/>
                  <a:pt x="6906" y="3155"/>
                </a:cubicBezTo>
                <a:cubicBezTo>
                  <a:pt x="6918" y="2977"/>
                  <a:pt x="6846" y="2798"/>
                  <a:pt x="6703" y="2655"/>
                </a:cubicBezTo>
                <a:lnTo>
                  <a:pt x="6692" y="2643"/>
                </a:lnTo>
                <a:cubicBezTo>
                  <a:pt x="6565" y="2516"/>
                  <a:pt x="6400" y="2453"/>
                  <a:pt x="6235" y="2453"/>
                </a:cubicBezTo>
                <a:cubicBezTo>
                  <a:pt x="6152" y="2453"/>
                  <a:pt x="6068" y="2469"/>
                  <a:pt x="5989" y="2501"/>
                </a:cubicBezTo>
                <a:lnTo>
                  <a:pt x="5858" y="2358"/>
                </a:lnTo>
                <a:cubicBezTo>
                  <a:pt x="5918" y="2179"/>
                  <a:pt x="5953" y="2001"/>
                  <a:pt x="5953" y="1846"/>
                </a:cubicBezTo>
                <a:lnTo>
                  <a:pt x="5953" y="1822"/>
                </a:lnTo>
                <a:lnTo>
                  <a:pt x="5930" y="1727"/>
                </a:lnTo>
                <a:cubicBezTo>
                  <a:pt x="5918" y="1465"/>
                  <a:pt x="5846" y="1215"/>
                  <a:pt x="5727" y="988"/>
                </a:cubicBezTo>
                <a:cubicBezTo>
                  <a:pt x="5693" y="937"/>
                  <a:pt x="5628" y="898"/>
                  <a:pt x="5567" y="898"/>
                </a:cubicBezTo>
                <a:cubicBezTo>
                  <a:pt x="5544" y="898"/>
                  <a:pt x="5521" y="904"/>
                  <a:pt x="5501" y="917"/>
                </a:cubicBezTo>
                <a:cubicBezTo>
                  <a:pt x="5429" y="965"/>
                  <a:pt x="5382" y="1072"/>
                  <a:pt x="5429" y="1143"/>
                </a:cubicBezTo>
                <a:cubicBezTo>
                  <a:pt x="5537" y="1334"/>
                  <a:pt x="5596" y="1524"/>
                  <a:pt x="5608" y="1739"/>
                </a:cubicBezTo>
                <a:lnTo>
                  <a:pt x="5620" y="1846"/>
                </a:lnTo>
                <a:cubicBezTo>
                  <a:pt x="5620" y="2001"/>
                  <a:pt x="5596" y="2167"/>
                  <a:pt x="5513" y="2346"/>
                </a:cubicBezTo>
                <a:cubicBezTo>
                  <a:pt x="5489" y="2405"/>
                  <a:pt x="5513" y="2477"/>
                  <a:pt x="5560" y="2524"/>
                </a:cubicBezTo>
                <a:lnTo>
                  <a:pt x="5727" y="2691"/>
                </a:lnTo>
                <a:lnTo>
                  <a:pt x="5001" y="3417"/>
                </a:lnTo>
                <a:lnTo>
                  <a:pt x="4834" y="3251"/>
                </a:lnTo>
                <a:cubicBezTo>
                  <a:pt x="4800" y="3225"/>
                  <a:pt x="4753" y="3205"/>
                  <a:pt x="4707" y="3205"/>
                </a:cubicBezTo>
                <a:cubicBezTo>
                  <a:pt x="4690" y="3205"/>
                  <a:pt x="4672" y="3208"/>
                  <a:pt x="4656" y="3215"/>
                </a:cubicBezTo>
                <a:cubicBezTo>
                  <a:pt x="4477" y="3274"/>
                  <a:pt x="4310" y="3298"/>
                  <a:pt x="4155" y="3298"/>
                </a:cubicBezTo>
                <a:lnTo>
                  <a:pt x="4048" y="3286"/>
                </a:lnTo>
                <a:cubicBezTo>
                  <a:pt x="3274" y="3227"/>
                  <a:pt x="2679" y="2584"/>
                  <a:pt x="2679" y="1822"/>
                </a:cubicBezTo>
                <a:cubicBezTo>
                  <a:pt x="2679" y="1691"/>
                  <a:pt x="2691" y="1560"/>
                  <a:pt x="2739" y="1429"/>
                </a:cubicBezTo>
                <a:lnTo>
                  <a:pt x="3644" y="2334"/>
                </a:lnTo>
                <a:cubicBezTo>
                  <a:pt x="3703" y="2405"/>
                  <a:pt x="3798" y="2453"/>
                  <a:pt x="3894" y="2501"/>
                </a:cubicBezTo>
                <a:cubicBezTo>
                  <a:pt x="3989" y="2524"/>
                  <a:pt x="4060" y="2536"/>
                  <a:pt x="4155" y="2536"/>
                </a:cubicBezTo>
                <a:cubicBezTo>
                  <a:pt x="4346" y="2536"/>
                  <a:pt x="4525" y="2465"/>
                  <a:pt x="4656" y="2334"/>
                </a:cubicBezTo>
                <a:cubicBezTo>
                  <a:pt x="4846" y="2143"/>
                  <a:pt x="4929" y="1846"/>
                  <a:pt x="4822" y="1572"/>
                </a:cubicBezTo>
                <a:lnTo>
                  <a:pt x="4822" y="1560"/>
                </a:lnTo>
                <a:cubicBezTo>
                  <a:pt x="4787" y="1489"/>
                  <a:pt x="4751" y="1393"/>
                  <a:pt x="4656" y="1310"/>
                </a:cubicBezTo>
                <a:lnTo>
                  <a:pt x="3751" y="393"/>
                </a:lnTo>
                <a:cubicBezTo>
                  <a:pt x="3882" y="357"/>
                  <a:pt x="4013" y="334"/>
                  <a:pt x="4144" y="334"/>
                </a:cubicBezTo>
                <a:cubicBezTo>
                  <a:pt x="4489" y="334"/>
                  <a:pt x="4798" y="441"/>
                  <a:pt x="5060" y="655"/>
                </a:cubicBezTo>
                <a:cubicBezTo>
                  <a:pt x="5088" y="678"/>
                  <a:pt x="5121" y="689"/>
                  <a:pt x="5155" y="689"/>
                </a:cubicBezTo>
                <a:cubicBezTo>
                  <a:pt x="5208" y="689"/>
                  <a:pt x="5262" y="663"/>
                  <a:pt x="5298" y="619"/>
                </a:cubicBezTo>
                <a:cubicBezTo>
                  <a:pt x="5358" y="548"/>
                  <a:pt x="5346" y="441"/>
                  <a:pt x="5263" y="381"/>
                </a:cubicBezTo>
                <a:cubicBezTo>
                  <a:pt x="4941" y="131"/>
                  <a:pt x="4548" y="0"/>
                  <a:pt x="4155" y="0"/>
                </a:cubicBezTo>
                <a:close/>
              </a:path>
            </a:pathLst>
          </a:custGeom>
          <a:solidFill>
            <a:schemeClr val="bg1"/>
          </a:solidFill>
          <a:ln>
            <a:noFill/>
          </a:ln>
        </p:spPr>
        <p:txBody>
          <a:bodyPr spcFirstLastPara="1" wrap="square" lIns="68569" tIns="68569" rIns="68569" bIns="68569" anchor="ctr" anchorCtr="0">
            <a:noAutofit/>
          </a:bodyPr>
          <a:lstStyle/>
          <a:p>
            <a:endParaRPr sz="1351" dirty="0"/>
          </a:p>
        </p:txBody>
      </p:sp>
      <p:sp>
        <p:nvSpPr>
          <p:cNvPr id="5" name="Rectangle 2"/>
          <p:cNvSpPr>
            <a:spLocks noChangeArrowheads="1"/>
          </p:cNvSpPr>
          <p:nvPr/>
        </p:nvSpPr>
        <p:spPr bwMode="auto">
          <a:xfrm>
            <a:off x="1750613" y="4343226"/>
            <a:ext cx="138564" cy="27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1" rIns="68580" bIns="34291" numCol="1" anchor="ctr" anchorCtr="0" compatLnSpc="1">
            <a:prstTxWarp prst="textNoShape">
              <a:avLst/>
            </a:prstTxWarp>
            <a:spAutoFit/>
          </a:bodyPr>
          <a:lstStyle/>
          <a:p>
            <a:endParaRPr lang="en-US" sz="1351" dirty="0"/>
          </a:p>
        </p:txBody>
      </p:sp>
      <p:pic>
        <p:nvPicPr>
          <p:cNvPr id="2049" name="Picture 2" descr="Chart, bar chart&#10;&#10;Description automatically generated"/>
          <p:cNvPicPr>
            <a:picLocks noChangeAspect="1" noChangeArrowheads="1"/>
          </p:cNvPicPr>
          <p:nvPr/>
        </p:nvPicPr>
        <p:blipFill>
          <a:blip r:embed="rId2">
            <a:alphaModFix amt="79000"/>
            <a:extLst>
              <a:ext uri="{28A0092B-C50C-407E-A947-70E740481C1C}">
                <a14:useLocalDpi xmlns:a14="http://schemas.microsoft.com/office/drawing/2010/main" val="0"/>
              </a:ext>
            </a:extLst>
          </a:blip>
          <a:srcRect l="980" t="11378" r="-980" b="-2077"/>
          <a:stretch>
            <a:fillRect/>
          </a:stretch>
        </p:blipFill>
        <p:spPr bwMode="auto">
          <a:xfrm>
            <a:off x="7799526" y="3060757"/>
            <a:ext cx="4070404" cy="201173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8421630" y="5211732"/>
            <a:ext cx="3079946" cy="28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1" rIns="68580" bIns="34291" numCol="1" anchor="ctr" anchorCtr="0" compatLnSpc="1">
            <a:prstTxWarp prst="textNoShape">
              <a:avLst/>
            </a:prstTxWarp>
            <a:spAutoFit/>
          </a:bodyPr>
          <a:lstStyle/>
          <a:p>
            <a:pPr algn="ctr" defTabSz="685783" eaLnBrk="0" fontAlgn="base" hangingPunct="0">
              <a:spcBef>
                <a:spcPct val="0"/>
              </a:spcBef>
              <a:spcAft>
                <a:spcPct val="0"/>
              </a:spcAft>
            </a:pPr>
            <a:r>
              <a:rPr lang="en-US" altLang="en-US" sz="1400" i="1" dirty="0">
                <a:solidFill>
                  <a:schemeClr val="tx1">
                    <a:lumMod val="75000"/>
                    <a:lumOff val="25000"/>
                  </a:schemeClr>
                </a:solidFill>
                <a:latin typeface="Verlag Book" pitchFamily="50" charset="0"/>
                <a:ea typeface="Times New Roman" panose="02020603050405020304" pitchFamily="18" charset="0"/>
              </a:rPr>
              <a:t>Increase in levels of independence </a:t>
            </a:r>
            <a:endParaRPr lang="en-US" altLang="en-US" sz="1400" dirty="0">
              <a:solidFill>
                <a:schemeClr val="tx1">
                  <a:lumMod val="75000"/>
                  <a:lumOff val="25000"/>
                </a:schemeClr>
              </a:solidFill>
              <a:latin typeface="Verlag Book" pitchFamily="50" charset="0"/>
            </a:endParaRPr>
          </a:p>
        </p:txBody>
      </p:sp>
      <p:sp>
        <p:nvSpPr>
          <p:cNvPr id="8" name="TextBox 7"/>
          <p:cNvSpPr txBox="1"/>
          <p:nvPr/>
        </p:nvSpPr>
        <p:spPr>
          <a:xfrm>
            <a:off x="6096000" y="2391215"/>
            <a:ext cx="7664919" cy="669542"/>
          </a:xfrm>
          <a:prstGeom prst="rect">
            <a:avLst/>
          </a:prstGeom>
          <a:noFill/>
        </p:spPr>
        <p:txBody>
          <a:bodyPr wrap="square" rtlCol="0">
            <a:spAutoFit/>
          </a:bodyPr>
          <a:lstStyle/>
          <a:p>
            <a:pPr algn="ctr"/>
            <a:r>
              <a:rPr lang="en-US" sz="2400" dirty="0">
                <a:latin typeface="Geometr415 Lt BT" panose="020B0502020204020303"/>
              </a:rPr>
              <a:t>3-year Study Results:</a:t>
            </a:r>
          </a:p>
          <a:p>
            <a:endParaRPr lang="en-US" sz="1351" dirty="0"/>
          </a:p>
        </p:txBody>
      </p:sp>
      <p:sp>
        <p:nvSpPr>
          <p:cNvPr id="4" name="TextBox 3"/>
          <p:cNvSpPr txBox="1"/>
          <p:nvPr/>
        </p:nvSpPr>
        <p:spPr>
          <a:xfrm>
            <a:off x="322070" y="2033890"/>
            <a:ext cx="7101195" cy="3908762"/>
          </a:xfrm>
          <a:prstGeom prst="rect">
            <a:avLst/>
          </a:prstGeom>
          <a:noFill/>
        </p:spPr>
        <p:txBody>
          <a:bodyPr wrap="square" rtlCol="0">
            <a:spAutoFit/>
          </a:bodyPr>
          <a:lstStyle/>
          <a:p>
            <a:pPr marL="285750" lvl="0" indent="-285750">
              <a:buFont typeface="Arial" panose="020B0604020202020204" pitchFamily="34" charset="0"/>
              <a:buChar char="•"/>
            </a:pPr>
            <a:endParaRPr lang="en-US" sz="1400" dirty="0">
              <a:solidFill>
                <a:srgbClr val="464646"/>
              </a:solidFill>
              <a:latin typeface="Verlag Book" pitchFamily="50" charset="0"/>
              <a:ea typeface="Calibri"/>
              <a:cs typeface="Calibri"/>
              <a:sym typeface="Calibri"/>
            </a:endParaRPr>
          </a:p>
          <a:p>
            <a:pPr marL="285750" lvl="0" indent="-285750">
              <a:buFont typeface="Arial" panose="020B0604020202020204" pitchFamily="34" charset="0"/>
              <a:buChar char="•"/>
            </a:pPr>
            <a:r>
              <a:rPr lang="en-US" sz="2000" dirty="0">
                <a:solidFill>
                  <a:srgbClr val="464646"/>
                </a:solidFill>
                <a:latin typeface="Geometr415 Lt BT" panose="020B0502020204020303"/>
                <a:ea typeface="Calibri"/>
                <a:cs typeface="Calibri"/>
                <a:sym typeface="Calibri"/>
              </a:rPr>
              <a:t>3 year qualitative and quantitative studies completed by Xavier University on this model of service delivery</a:t>
            </a:r>
          </a:p>
          <a:p>
            <a:pPr marL="285750" lvl="0" indent="-285750">
              <a:buFont typeface="Arial" panose="020B0604020202020204" pitchFamily="34" charset="0"/>
              <a:buChar char="•"/>
            </a:pPr>
            <a:endParaRPr lang="en-US" sz="2000" dirty="0">
              <a:solidFill>
                <a:srgbClr val="464646"/>
              </a:solidFill>
              <a:latin typeface="Geometr415 Lt BT" panose="020B0502020204020303"/>
              <a:ea typeface="Calibri"/>
              <a:cs typeface="Calibri"/>
              <a:sym typeface="Calibri"/>
            </a:endParaRPr>
          </a:p>
          <a:p>
            <a:pPr marL="285750" lvl="0" indent="-285750">
              <a:buFont typeface="Arial" panose="020B0604020202020204" pitchFamily="34" charset="0"/>
              <a:buChar char="•"/>
            </a:pPr>
            <a:r>
              <a:rPr lang="en-US" sz="2000" dirty="0">
                <a:solidFill>
                  <a:srgbClr val="464646"/>
                </a:solidFill>
                <a:latin typeface="Geometr415 Lt BT" panose="020B0502020204020303"/>
                <a:ea typeface="Calibri"/>
                <a:cs typeface="Calibri"/>
                <a:sym typeface="Calibri"/>
              </a:rPr>
              <a:t>Published research on what technology investments have the greatest ROI and/or impact on independence shows success of services in both ROI and in level of independence for the people served</a:t>
            </a:r>
          </a:p>
          <a:p>
            <a:pPr marL="285750" lvl="0" indent="-285750">
              <a:buFont typeface="Arial" panose="020B0604020202020204" pitchFamily="34" charset="0"/>
              <a:buChar char="•"/>
            </a:pPr>
            <a:endParaRPr lang="en-US" sz="2000" dirty="0">
              <a:solidFill>
                <a:srgbClr val="464646"/>
              </a:solidFill>
              <a:latin typeface="Geometr415 Lt BT" panose="020B0502020204020303"/>
              <a:ea typeface="Calibri"/>
              <a:cs typeface="Calibri"/>
              <a:sym typeface="Calibri"/>
            </a:endParaRPr>
          </a:p>
          <a:p>
            <a:pPr marL="285750" lvl="0" indent="-285750">
              <a:buFont typeface="Arial" panose="020B0604020202020204" pitchFamily="34" charset="0"/>
              <a:buChar char="•"/>
            </a:pPr>
            <a:r>
              <a:rPr lang="en-US" sz="2000" dirty="0">
                <a:solidFill>
                  <a:srgbClr val="464646"/>
                </a:solidFill>
                <a:latin typeface="Geometr415 Lt BT" panose="020B0502020204020303"/>
                <a:ea typeface="Calibri"/>
                <a:cs typeface="Calibri"/>
                <a:sym typeface="Calibri"/>
              </a:rPr>
              <a:t>A reduction in open positions for direct support professionals from 21% to less than 3% with a direct reduction in overtime, burnout and personnel costs</a:t>
            </a:r>
          </a:p>
          <a:p>
            <a:pPr algn="ctr"/>
            <a:r>
              <a:rPr lang="en-US" sz="1400" dirty="0">
                <a:solidFill>
                  <a:schemeClr val="tx1">
                    <a:lumMod val="75000"/>
                    <a:lumOff val="25000"/>
                  </a:schemeClr>
                </a:solidFill>
                <a:latin typeface="Geometr415 Lt BT" panose="020B0502020204020303"/>
              </a:rPr>
              <a:t> </a:t>
            </a:r>
          </a:p>
        </p:txBody>
      </p:sp>
      <p:sp>
        <p:nvSpPr>
          <p:cNvPr id="7" name="Shape 125">
            <a:extLst>
              <a:ext uri="{FF2B5EF4-FFF2-40B4-BE49-F238E27FC236}">
                <a16:creationId xmlns:a16="http://schemas.microsoft.com/office/drawing/2014/main" id="{AFF78EA0-FBE3-722E-26C8-88E7D74B62E9}"/>
              </a:ext>
            </a:extLst>
          </p:cNvPr>
          <p:cNvSpPr txBox="1"/>
          <p:nvPr/>
        </p:nvSpPr>
        <p:spPr>
          <a:xfrm>
            <a:off x="197740" y="428895"/>
            <a:ext cx="12192000" cy="544200"/>
          </a:xfrm>
          <a:prstGeom prst="rect">
            <a:avLst/>
          </a:prstGeom>
          <a:noFill/>
          <a:ln>
            <a:noFill/>
          </a:ln>
        </p:spPr>
        <p:txBody>
          <a:bodyPr wrap="square" lIns="91425" tIns="45700" rIns="91425" bIns="45700" anchor="t" anchorCtr="0">
            <a:noAutofit/>
          </a:bodyPr>
          <a:lstStyle/>
          <a:p>
            <a:pPr algn="ctr" defTabSz="914377">
              <a:lnSpc>
                <a:spcPct val="90000"/>
              </a:lnSpc>
              <a:spcBef>
                <a:spcPts val="592"/>
              </a:spcBef>
              <a:defRPr/>
            </a:pPr>
            <a:r>
              <a:rPr lang="en-US" sz="3600" b="1" kern="0" spc="300" dirty="0">
                <a:solidFill>
                  <a:schemeClr val="accent1"/>
                </a:solidFill>
                <a:latin typeface="Geometr415 Lt BT" panose="020B0502020204020303"/>
                <a:ea typeface="Basic"/>
                <a:cs typeface="Basic"/>
                <a:sym typeface="Basic"/>
              </a:rPr>
              <a:t>PROOF OF CONCEPT</a:t>
            </a:r>
            <a:endParaRPr lang="en-US" sz="2400" kern="0" spc="300" dirty="0">
              <a:solidFill>
                <a:schemeClr val="accent1"/>
              </a:solidFill>
              <a:latin typeface="Geometr415 Lt BT" panose="020B0502020204020303"/>
              <a:ea typeface="Basic"/>
              <a:cs typeface="Basic"/>
              <a:sym typeface="Basic"/>
            </a:endParaRPr>
          </a:p>
        </p:txBody>
      </p:sp>
      <p:pic>
        <p:nvPicPr>
          <p:cNvPr id="2" name="Picture 1"/>
          <p:cNvPicPr>
            <a:picLocks noChangeAspect="1"/>
          </p:cNvPicPr>
          <p:nvPr/>
        </p:nvPicPr>
        <p:blipFill>
          <a:blip r:embed="rId3"/>
          <a:stretch>
            <a:fillRect/>
          </a:stretch>
        </p:blipFill>
        <p:spPr>
          <a:xfrm>
            <a:off x="92460" y="90883"/>
            <a:ext cx="3234297" cy="1704665"/>
          </a:xfrm>
          <a:prstGeom prst="rect">
            <a:avLst/>
          </a:prstGeom>
        </p:spPr>
      </p:pic>
    </p:spTree>
    <p:extLst>
      <p:ext uri="{BB962C8B-B14F-4D97-AF65-F5344CB8AC3E}">
        <p14:creationId xmlns:p14="http://schemas.microsoft.com/office/powerpoint/2010/main" val="4159017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2" name="TextBox 1"/>
          <p:cNvSpPr txBox="1"/>
          <p:nvPr/>
        </p:nvSpPr>
        <p:spPr>
          <a:xfrm>
            <a:off x="677334" y="609600"/>
            <a:ext cx="8596668" cy="1437736"/>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400" dirty="0">
                <a:solidFill>
                  <a:schemeClr val="accent2"/>
                </a:solidFill>
                <a:latin typeface="+mj-lt"/>
                <a:ea typeface="+mj-ea"/>
                <a:cs typeface="+mj-cs"/>
              </a:rPr>
              <a:t>Questions?</a:t>
            </a:r>
            <a:endParaRPr lang="en-US" sz="2400" kern="1200" dirty="0">
              <a:solidFill>
                <a:schemeClr val="accent2"/>
              </a:solidFill>
              <a:latin typeface="+mj-lt"/>
              <a:ea typeface="+mj-ea"/>
              <a:cs typeface="+mj-cs"/>
            </a:endParaRPr>
          </a:p>
        </p:txBody>
      </p:sp>
      <p:pic>
        <p:nvPicPr>
          <p:cNvPr id="3" name="Picture 2" descr="A person looking at a television&#10;&#10;Description automatically generated">
            <a:extLst>
              <a:ext uri="{FF2B5EF4-FFF2-40B4-BE49-F238E27FC236}">
                <a16:creationId xmlns:a16="http://schemas.microsoft.com/office/drawing/2014/main" id="{014E545D-D525-2EAA-C908-7248C5D70B0B}"/>
              </a:ext>
            </a:extLst>
          </p:cNvPr>
          <p:cNvPicPr>
            <a:picLocks noChangeAspect="1"/>
          </p:cNvPicPr>
          <p:nvPr/>
        </p:nvPicPr>
        <p:blipFill>
          <a:blip r:embed="rId3">
            <a:extLst>
              <a:ext uri="{28A0092B-C50C-407E-A947-70E740481C1C}">
                <a14:useLocalDpi xmlns:a14="http://schemas.microsoft.com/office/drawing/2010/main" val="0"/>
              </a:ext>
            </a:extLst>
          </a:blip>
          <a:srcRect t="2238" r="2" b="26241"/>
          <a:stretch/>
        </p:blipFill>
        <p:spPr>
          <a:xfrm>
            <a:off x="677334" y="2160590"/>
            <a:ext cx="8596668" cy="3458546"/>
          </a:xfrm>
          <a:prstGeom prst="rect">
            <a:avLst/>
          </a:prstGeom>
          <a:noFill/>
        </p:spPr>
      </p:pic>
      <p:sp>
        <p:nvSpPr>
          <p:cNvPr id="133" name="Shape 133"/>
          <p:cNvSpPr txBox="1"/>
          <p:nvPr/>
        </p:nvSpPr>
        <p:spPr>
          <a:xfrm>
            <a:off x="10258715" y="6438955"/>
            <a:ext cx="297600" cy="338700"/>
          </a:xfrm>
          <a:prstGeom prst="rect">
            <a:avLst/>
          </a:prstGeom>
          <a:noFill/>
          <a:ln>
            <a:noFill/>
          </a:ln>
        </p:spPr>
        <p:txBody>
          <a:bodyPr wrap="square" lIns="91425" tIns="45700" rIns="91425" bIns="45700" anchor="t" anchorCtr="0">
            <a:noAutofit/>
          </a:bodyPr>
          <a:lstStyle/>
          <a:p>
            <a:pPr indent="-25399">
              <a:buClr>
                <a:srgbClr val="F47321"/>
              </a:buClr>
              <a:buSzPts val="400"/>
            </a:pPr>
            <a:endParaRPr lang="en-US" sz="1500" dirty="0">
              <a:solidFill>
                <a:srgbClr val="F47321"/>
              </a:solidFill>
              <a:latin typeface="Geometr415 Lt BT" panose="020B0502020204020303" pitchFamily="34" charset="0"/>
              <a:sym typeface="Arial"/>
            </a:endParaRPr>
          </a:p>
        </p:txBody>
      </p:sp>
    </p:spTree>
    <p:extLst>
      <p:ext uri="{BB962C8B-B14F-4D97-AF65-F5344CB8AC3E}">
        <p14:creationId xmlns:p14="http://schemas.microsoft.com/office/powerpoint/2010/main" val="3208719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ED0F-7C2F-4A58-9142-AA5F916DA648}"/>
              </a:ext>
            </a:extLst>
          </p:cNvPr>
          <p:cNvSpPr>
            <a:spLocks noGrp="1"/>
          </p:cNvSpPr>
          <p:nvPr>
            <p:ph type="title"/>
          </p:nvPr>
        </p:nvSpPr>
        <p:spPr>
          <a:xfrm>
            <a:off x="3360899" y="1349338"/>
            <a:ext cx="4135772" cy="2562634"/>
          </a:xfrm>
        </p:spPr>
        <p:txBody>
          <a:bodyPr>
            <a:normAutofit/>
          </a:bodyPr>
          <a:lstStyle/>
          <a:p>
            <a:r>
              <a:rPr lang="en-US" sz="6000" b="1" dirty="0">
                <a:solidFill>
                  <a:schemeClr val="bg2">
                    <a:lumMod val="50000"/>
                  </a:schemeClr>
                </a:solidFill>
                <a:latin typeface="Geometr415 Md BT" panose="020B0602020204020303"/>
              </a:rPr>
              <a:t>THANK YOU</a:t>
            </a:r>
          </a:p>
        </p:txBody>
      </p:sp>
      <p:sp>
        <p:nvSpPr>
          <p:cNvPr id="4" name="TextBox 3">
            <a:extLst>
              <a:ext uri="{FF2B5EF4-FFF2-40B4-BE49-F238E27FC236}">
                <a16:creationId xmlns:a16="http://schemas.microsoft.com/office/drawing/2014/main" id="{FFDB851B-A951-4F4D-ACF4-85D5AE710035}"/>
              </a:ext>
            </a:extLst>
          </p:cNvPr>
          <p:cNvSpPr txBox="1"/>
          <p:nvPr/>
        </p:nvSpPr>
        <p:spPr>
          <a:xfrm>
            <a:off x="714132" y="4720565"/>
            <a:ext cx="4135772" cy="646331"/>
          </a:xfrm>
          <a:prstGeom prst="rect">
            <a:avLst/>
          </a:prstGeom>
          <a:noFill/>
        </p:spPr>
        <p:txBody>
          <a:bodyPr wrap="square" rtlCol="0">
            <a:spAutoFit/>
          </a:bodyPr>
          <a:lstStyle/>
          <a:p>
            <a:r>
              <a:rPr lang="en-US" dirty="0">
                <a:latin typeface="Geometr415 Md BT" panose="020B0602020204020303"/>
              </a:rPr>
              <a:t>brian@shiftabilityconsult.com</a:t>
            </a:r>
          </a:p>
          <a:p>
            <a:endParaRPr lang="en-US" dirty="0">
              <a:latin typeface="Geometr415 Md BT" panose="020B0602020204020303"/>
            </a:endParaRPr>
          </a:p>
        </p:txBody>
      </p:sp>
      <p:sp>
        <p:nvSpPr>
          <p:cNvPr id="8" name="TextBox 7">
            <a:extLst>
              <a:ext uri="{FF2B5EF4-FFF2-40B4-BE49-F238E27FC236}">
                <a16:creationId xmlns:a16="http://schemas.microsoft.com/office/drawing/2014/main" id="{43B59666-D74E-4AF5-8C54-A295159B8FC1}"/>
              </a:ext>
            </a:extLst>
          </p:cNvPr>
          <p:cNvSpPr txBox="1"/>
          <p:nvPr/>
        </p:nvSpPr>
        <p:spPr>
          <a:xfrm>
            <a:off x="714132" y="3454551"/>
            <a:ext cx="3981199" cy="1354217"/>
          </a:xfrm>
          <a:prstGeom prst="rect">
            <a:avLst/>
          </a:prstGeom>
          <a:noFill/>
        </p:spPr>
        <p:txBody>
          <a:bodyPr wrap="square" rtlCol="0">
            <a:spAutoFit/>
          </a:bodyPr>
          <a:lstStyle/>
          <a:p>
            <a:r>
              <a:rPr lang="en-US" sz="2800" dirty="0">
                <a:latin typeface="Geometr415 Md BT" panose="020B0602020204020303"/>
              </a:rPr>
              <a:t>Brian Hart</a:t>
            </a:r>
          </a:p>
          <a:p>
            <a:endParaRPr lang="en-US" dirty="0">
              <a:latin typeface="Geometr415 Md BT" panose="020B0602020204020303"/>
            </a:endParaRPr>
          </a:p>
          <a:p>
            <a:r>
              <a:rPr lang="en-US" dirty="0">
                <a:latin typeface="Geometr415 Md BT" panose="020B0602020204020303"/>
              </a:rPr>
              <a:t>ShiftAbility/Smart Living Systems</a:t>
            </a:r>
          </a:p>
          <a:p>
            <a:r>
              <a:rPr lang="en-US" dirty="0">
                <a:latin typeface="Geometr415 Md BT" panose="020B0602020204020303"/>
              </a:rPr>
              <a:t>Chief Executive Officer</a:t>
            </a:r>
          </a:p>
        </p:txBody>
      </p:sp>
    </p:spTree>
    <p:extLst>
      <p:ext uri="{BB962C8B-B14F-4D97-AF65-F5344CB8AC3E}">
        <p14:creationId xmlns:p14="http://schemas.microsoft.com/office/powerpoint/2010/main" val="1154112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E5186-F6DD-BE9C-E031-AFA2EC2B8FE5}"/>
              </a:ext>
            </a:extLst>
          </p:cNvPr>
          <p:cNvSpPr>
            <a:spLocks noGrp="1"/>
          </p:cNvSpPr>
          <p:nvPr>
            <p:ph type="title"/>
          </p:nvPr>
        </p:nvSpPr>
        <p:spPr/>
        <p:txBody>
          <a:bodyPr/>
          <a:lstStyle/>
          <a:p>
            <a:r>
              <a:rPr lang="en-US" dirty="0"/>
              <a:t>Why are we meeting today?</a:t>
            </a:r>
          </a:p>
        </p:txBody>
      </p:sp>
      <p:sp>
        <p:nvSpPr>
          <p:cNvPr id="4" name="Shape 134">
            <a:extLst>
              <a:ext uri="{FF2B5EF4-FFF2-40B4-BE49-F238E27FC236}">
                <a16:creationId xmlns:a16="http://schemas.microsoft.com/office/drawing/2014/main" id="{F45A11B3-855C-4184-F558-8100BA686ABC}"/>
              </a:ext>
            </a:extLst>
          </p:cNvPr>
          <p:cNvSpPr/>
          <p:nvPr/>
        </p:nvSpPr>
        <p:spPr>
          <a:xfrm>
            <a:off x="327420" y="1552790"/>
            <a:ext cx="8778240" cy="607800"/>
          </a:xfrm>
          <a:prstGeom prst="rect">
            <a:avLst/>
          </a:prstGeom>
          <a:noFill/>
          <a:ln>
            <a:noFill/>
          </a:ln>
        </p:spPr>
        <p:txBody>
          <a:bodyPr wrap="square" lIns="91425" tIns="45700" rIns="91425" bIns="45700" anchor="t" anchorCtr="0">
            <a:noAutofit/>
          </a:bodyPr>
          <a:lstStyle/>
          <a:p>
            <a:pPr marL="7938" indent="-30163" algn="ctr">
              <a:lnSpc>
                <a:spcPct val="107000"/>
              </a:lnSpc>
              <a:buClr>
                <a:srgbClr val="FBAE42"/>
              </a:buClr>
              <a:buSzPts val="350"/>
            </a:pPr>
            <a:r>
              <a:rPr lang="en-US" sz="2800" dirty="0">
                <a:solidFill>
                  <a:schemeClr val="tx2">
                    <a:lumMod val="50000"/>
                  </a:schemeClr>
                </a:solidFill>
                <a:latin typeface="Geometr415 Blk BT" panose="020B0802020204020303" pitchFamily="34" charset="0"/>
                <a:ea typeface="Ubuntu"/>
                <a:cs typeface="Ubuntu"/>
                <a:sym typeface="Ubuntu"/>
              </a:rPr>
              <a:t>More and more people with disabilities need support with a shrinking workforce</a:t>
            </a:r>
          </a:p>
        </p:txBody>
      </p:sp>
      <p:pic>
        <p:nvPicPr>
          <p:cNvPr id="5" name="Picture 4">
            <a:extLst>
              <a:ext uri="{FF2B5EF4-FFF2-40B4-BE49-F238E27FC236}">
                <a16:creationId xmlns:a16="http://schemas.microsoft.com/office/drawing/2014/main" id="{9DB3E7F0-115E-9B7A-3BD5-3E8AACC08C54}"/>
              </a:ext>
            </a:extLst>
          </p:cNvPr>
          <p:cNvPicPr>
            <a:picLocks noChangeAspect="1"/>
          </p:cNvPicPr>
          <p:nvPr/>
        </p:nvPicPr>
        <p:blipFill>
          <a:blip r:embed="rId2"/>
          <a:stretch>
            <a:fillRect/>
          </a:stretch>
        </p:blipFill>
        <p:spPr>
          <a:xfrm>
            <a:off x="198929" y="2599123"/>
            <a:ext cx="5657243" cy="3281063"/>
          </a:xfrm>
          <a:prstGeom prst="rect">
            <a:avLst/>
          </a:prstGeom>
        </p:spPr>
      </p:pic>
      <p:pic>
        <p:nvPicPr>
          <p:cNvPr id="6" name="Picture 5">
            <a:extLst>
              <a:ext uri="{FF2B5EF4-FFF2-40B4-BE49-F238E27FC236}">
                <a16:creationId xmlns:a16="http://schemas.microsoft.com/office/drawing/2014/main" id="{475209B9-AAD1-BE41-863C-EB7E30B6AFD5}"/>
              </a:ext>
            </a:extLst>
          </p:cNvPr>
          <p:cNvPicPr>
            <a:picLocks noChangeAspect="1"/>
          </p:cNvPicPr>
          <p:nvPr/>
        </p:nvPicPr>
        <p:blipFill>
          <a:blip r:embed="rId3"/>
          <a:stretch>
            <a:fillRect/>
          </a:stretch>
        </p:blipFill>
        <p:spPr>
          <a:xfrm>
            <a:off x="6959284" y="2160590"/>
            <a:ext cx="3984808" cy="4366686"/>
          </a:xfrm>
          <a:prstGeom prst="rect">
            <a:avLst/>
          </a:prstGeom>
        </p:spPr>
      </p:pic>
    </p:spTree>
    <p:extLst>
      <p:ext uri="{BB962C8B-B14F-4D97-AF65-F5344CB8AC3E}">
        <p14:creationId xmlns:p14="http://schemas.microsoft.com/office/powerpoint/2010/main" val="249851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27030" t="10826" r="28419" b="5983"/>
          <a:stretch/>
        </p:blipFill>
        <p:spPr bwMode="auto">
          <a:xfrm>
            <a:off x="511664" y="823115"/>
            <a:ext cx="4291819" cy="2809917"/>
          </a:xfrm>
          <a:prstGeom prst="rect">
            <a:avLst/>
          </a:prstGeom>
          <a:ln>
            <a:solidFill>
              <a:schemeClr val="tx1"/>
            </a:solidFill>
          </a:ln>
          <a:extLst>
            <a:ext uri="{53640926-AAD7-44D8-BBD7-CCE9431645EC}">
              <a14:shadowObscured xmlns:a14="http://schemas.microsoft.com/office/drawing/2010/main"/>
            </a:ext>
          </a:extLst>
        </p:spPr>
      </p:pic>
      <p:pic>
        <p:nvPicPr>
          <p:cNvPr id="5" name="Picture 4"/>
          <p:cNvPicPr/>
          <p:nvPr/>
        </p:nvPicPr>
        <p:blipFill rotWithShape="1">
          <a:blip r:embed="rId3"/>
          <a:srcRect l="20804" t="17456" r="21356" b="29312"/>
          <a:stretch/>
        </p:blipFill>
        <p:spPr bwMode="auto">
          <a:xfrm>
            <a:off x="5430725" y="823115"/>
            <a:ext cx="4650740" cy="2633582"/>
          </a:xfrm>
          <a:prstGeom prst="rect">
            <a:avLst/>
          </a:prstGeom>
          <a:ln>
            <a:solidFill>
              <a:schemeClr val="tx1"/>
            </a:solidFill>
          </a:ln>
          <a:extLst>
            <a:ext uri="{53640926-AAD7-44D8-BBD7-CCE9431645EC}">
              <a14:shadowObscured xmlns:a14="http://schemas.microsoft.com/office/drawing/2010/main"/>
            </a:ext>
          </a:extLst>
        </p:spPr>
      </p:pic>
      <p:pic>
        <p:nvPicPr>
          <p:cNvPr id="7" name="Picture 6"/>
          <p:cNvPicPr/>
          <p:nvPr/>
        </p:nvPicPr>
        <p:blipFill rotWithShape="1">
          <a:blip r:embed="rId4"/>
          <a:srcRect t="11580" r="30106" b="6499"/>
          <a:stretch/>
        </p:blipFill>
        <p:spPr bwMode="auto">
          <a:xfrm>
            <a:off x="3353437" y="3816810"/>
            <a:ext cx="3992747" cy="2406848"/>
          </a:xfrm>
          <a:prstGeom prst="rect">
            <a:avLst/>
          </a:prstGeom>
          <a:ln>
            <a:solidFill>
              <a:schemeClr val="tx1"/>
            </a:solidFill>
          </a:ln>
          <a:extLst>
            <a:ext uri="{53640926-AAD7-44D8-BBD7-CCE9431645EC}">
              <a14:shadowObscured xmlns:a14="http://schemas.microsoft.com/office/drawing/2010/main"/>
            </a:ext>
          </a:extLst>
        </p:spPr>
      </p:pic>
      <p:sp>
        <p:nvSpPr>
          <p:cNvPr id="10" name="Shape 134"/>
          <p:cNvSpPr/>
          <p:nvPr/>
        </p:nvSpPr>
        <p:spPr>
          <a:xfrm>
            <a:off x="2493000" y="150580"/>
            <a:ext cx="6719373" cy="607800"/>
          </a:xfrm>
          <a:prstGeom prst="rect">
            <a:avLst/>
          </a:prstGeom>
          <a:noFill/>
          <a:ln>
            <a:noFill/>
          </a:ln>
        </p:spPr>
        <p:txBody>
          <a:bodyPr wrap="square" lIns="91425" tIns="45700" rIns="91425" bIns="45700" anchor="t" anchorCtr="0">
            <a:noAutofit/>
          </a:bodyPr>
          <a:lstStyle/>
          <a:p>
            <a:pPr marL="7938" indent="-30163" algn="ctr">
              <a:lnSpc>
                <a:spcPct val="107000"/>
              </a:lnSpc>
              <a:buClr>
                <a:srgbClr val="FBAE42"/>
              </a:buClr>
              <a:buSzPts val="350"/>
            </a:pPr>
            <a:r>
              <a:rPr lang="en-US" sz="2800" dirty="0">
                <a:solidFill>
                  <a:schemeClr val="tx2">
                    <a:lumMod val="50000"/>
                  </a:schemeClr>
                </a:solidFill>
                <a:latin typeface="Geometr415 Blk BT" panose="020B0802020204020303" pitchFamily="34" charset="0"/>
                <a:ea typeface="Ubuntu"/>
                <a:cs typeface="Ubuntu"/>
                <a:sym typeface="Ubuntu"/>
              </a:rPr>
              <a:t>And the problem is only getting worse </a:t>
            </a:r>
          </a:p>
        </p:txBody>
      </p:sp>
      <p:pic>
        <p:nvPicPr>
          <p:cNvPr id="8" name="Picture 7"/>
          <p:cNvPicPr>
            <a:picLocks noChangeAspect="1"/>
          </p:cNvPicPr>
          <p:nvPr/>
        </p:nvPicPr>
        <p:blipFill>
          <a:blip r:embed="rId5"/>
          <a:stretch>
            <a:fillRect/>
          </a:stretch>
        </p:blipFill>
        <p:spPr>
          <a:xfrm>
            <a:off x="7462949" y="3586167"/>
            <a:ext cx="4464508" cy="2107058"/>
          </a:xfrm>
          <a:prstGeom prst="rect">
            <a:avLst/>
          </a:prstGeom>
        </p:spPr>
      </p:pic>
    </p:spTree>
    <p:extLst>
      <p:ext uri="{BB962C8B-B14F-4D97-AF65-F5344CB8AC3E}">
        <p14:creationId xmlns:p14="http://schemas.microsoft.com/office/powerpoint/2010/main" val="2447986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3" name="Shape 133"/>
          <p:cNvSpPr txBox="1"/>
          <p:nvPr/>
        </p:nvSpPr>
        <p:spPr>
          <a:xfrm>
            <a:off x="10258715" y="6438955"/>
            <a:ext cx="297600" cy="338700"/>
          </a:xfrm>
          <a:prstGeom prst="rect">
            <a:avLst/>
          </a:prstGeom>
          <a:noFill/>
          <a:ln>
            <a:noFill/>
          </a:ln>
        </p:spPr>
        <p:txBody>
          <a:bodyPr wrap="square" lIns="91425" tIns="45700" rIns="91425" bIns="45700" anchor="t" anchorCtr="0">
            <a:noAutofit/>
          </a:bodyPr>
          <a:lstStyle/>
          <a:p>
            <a:pPr indent="-25399">
              <a:buClr>
                <a:srgbClr val="F47321"/>
              </a:buClr>
              <a:buSzPts val="400"/>
            </a:pPr>
            <a:endParaRPr lang="en-US" sz="1500" dirty="0">
              <a:solidFill>
                <a:srgbClr val="F47321"/>
              </a:solidFill>
              <a:latin typeface="Geometr415 Lt BT" panose="020B0502020204020303" pitchFamily="34" charset="0"/>
              <a:sym typeface="Arial"/>
            </a:endParaRPr>
          </a:p>
        </p:txBody>
      </p:sp>
      <p:sp>
        <p:nvSpPr>
          <p:cNvPr id="141" name="Shape 141"/>
          <p:cNvSpPr/>
          <p:nvPr/>
        </p:nvSpPr>
        <p:spPr>
          <a:xfrm>
            <a:off x="418462" y="238024"/>
            <a:ext cx="6125462" cy="4564564"/>
          </a:xfrm>
          <a:prstGeom prst="rect">
            <a:avLst/>
          </a:prstGeom>
          <a:noFill/>
          <a:ln>
            <a:noFill/>
          </a:ln>
        </p:spPr>
        <p:txBody>
          <a:bodyPr wrap="square" lIns="91425" tIns="45700" rIns="91425" bIns="45700" anchor="t" anchorCtr="0">
            <a:noAutofit/>
          </a:bodyPr>
          <a:lstStyle/>
          <a:p>
            <a:r>
              <a:rPr lang="en-US" sz="2800" dirty="0">
                <a:latin typeface="Verlag Book" pitchFamily="50" charset="0"/>
              </a:rPr>
              <a:t>What is Smart Living Remote Supports?</a:t>
            </a:r>
          </a:p>
          <a:p>
            <a:pPr lvl="1"/>
            <a:endParaRPr lang="en-US" dirty="0">
              <a:latin typeface="Verlag Book" pitchFamily="50" charset="0"/>
            </a:endParaRPr>
          </a:p>
          <a:p>
            <a:pPr lvl="1"/>
            <a:r>
              <a:rPr lang="en-US" dirty="0">
                <a:latin typeface="Verlag Book" pitchFamily="50" charset="0"/>
              </a:rPr>
              <a:t>Remote Supports is a service model that combines technology and direct care to support people with developmental disabilities. It uses two-way communication in real time, including home-based sensors, cameras and other devices, to provide a less invasive way of responding to the needs of individuals living in the community 24 hours a day, seven days a week.</a:t>
            </a:r>
          </a:p>
          <a:p>
            <a:pPr lvl="1"/>
            <a:endParaRPr lang="en-US" dirty="0">
              <a:latin typeface="Verlag Book" pitchFamily="50" charset="0"/>
            </a:endParaRPr>
          </a:p>
          <a:p>
            <a:pPr lvl="1"/>
            <a:r>
              <a:rPr lang="en-US" dirty="0">
                <a:latin typeface="Verlag Book" pitchFamily="50" charset="0"/>
              </a:rPr>
              <a:t>When hands-on care is not necessary, Remote Support makes it possible for direct care staff to provide care from a remote location, supporting a person's need for greater independence. </a:t>
            </a:r>
            <a:endParaRPr lang="en-US" dirty="0"/>
          </a:p>
        </p:txBody>
      </p:sp>
      <p:sp>
        <p:nvSpPr>
          <p:cNvPr id="2" name="TextBox 1"/>
          <p:cNvSpPr txBox="1"/>
          <p:nvPr/>
        </p:nvSpPr>
        <p:spPr>
          <a:xfrm>
            <a:off x="6838122" y="238025"/>
            <a:ext cx="5136542" cy="3447098"/>
          </a:xfrm>
          <a:prstGeom prst="rect">
            <a:avLst/>
          </a:prstGeom>
          <a:noFill/>
        </p:spPr>
        <p:txBody>
          <a:bodyPr wrap="square" rtlCol="0">
            <a:spAutoFit/>
          </a:bodyPr>
          <a:lstStyle/>
          <a:p>
            <a:r>
              <a:rPr lang="en-US" sz="2800" dirty="0">
                <a:latin typeface="Verlag Book" pitchFamily="50" charset="0"/>
              </a:rPr>
              <a:t>What is not Smart Living Remote Supports?</a:t>
            </a:r>
          </a:p>
          <a:p>
            <a:pPr lvl="1"/>
            <a:endParaRPr lang="en-US" dirty="0">
              <a:latin typeface="Verlag Book" pitchFamily="50" charset="0"/>
            </a:endParaRPr>
          </a:p>
          <a:p>
            <a:pPr lvl="1"/>
            <a:r>
              <a:rPr lang="en-US" dirty="0">
                <a:latin typeface="Verlag Book" pitchFamily="50" charset="0"/>
              </a:rPr>
              <a:t>Remote Supports is not just a monitoring system by an outside dispatch company.  Staff are the same as the in-person staff who are trained and know the individuals they support.  Remote Support Professionals are, in most cases, able to provide the same level of support to someone using technology as the would in the home. </a:t>
            </a:r>
          </a:p>
        </p:txBody>
      </p:sp>
      <p:pic>
        <p:nvPicPr>
          <p:cNvPr id="4" name="Picture 3" descr="A person looking at a screen&#10;&#10;AI-generated content may be incorrect.">
            <a:extLst>
              <a:ext uri="{FF2B5EF4-FFF2-40B4-BE49-F238E27FC236}">
                <a16:creationId xmlns:a16="http://schemas.microsoft.com/office/drawing/2014/main" id="{D6A697BE-9355-02CB-2BC7-58FBDD8BE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6450" y="4044979"/>
            <a:ext cx="4457700" cy="2574996"/>
          </a:xfrm>
          <a:prstGeom prst="rect">
            <a:avLst/>
          </a:prstGeom>
        </p:spPr>
      </p:pic>
    </p:spTree>
    <p:extLst>
      <p:ext uri="{BB962C8B-B14F-4D97-AF65-F5344CB8AC3E}">
        <p14:creationId xmlns:p14="http://schemas.microsoft.com/office/powerpoint/2010/main" val="69506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AA33-D1B4-647B-5149-933501C47AD6}"/>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kern="1200">
                <a:solidFill>
                  <a:schemeClr val="accent2"/>
                </a:solidFill>
                <a:latin typeface="+mj-lt"/>
                <a:ea typeface="+mj-ea"/>
                <a:cs typeface="+mj-cs"/>
              </a:rPr>
              <a:t>Meet Don</a:t>
            </a:r>
          </a:p>
        </p:txBody>
      </p:sp>
      <p:pic>
        <p:nvPicPr>
          <p:cNvPr id="3" name="Picture 2" descr="A person pointing at a television&#10;&#10;AI-generated content may be incorrect.">
            <a:extLst>
              <a:ext uri="{FF2B5EF4-FFF2-40B4-BE49-F238E27FC236}">
                <a16:creationId xmlns:a16="http://schemas.microsoft.com/office/drawing/2014/main" id="{0F954577-3BCC-466F-AD8E-56BA9375FD9D}"/>
              </a:ext>
            </a:extLst>
          </p:cNvPr>
          <p:cNvPicPr>
            <a:picLocks noChangeAspect="1"/>
          </p:cNvPicPr>
          <p:nvPr/>
        </p:nvPicPr>
        <p:blipFill>
          <a:blip r:embed="rId2">
            <a:extLst>
              <a:ext uri="{28A0092B-C50C-407E-A947-70E740481C1C}">
                <a14:useLocalDpi xmlns:a14="http://schemas.microsoft.com/office/drawing/2010/main" val="0"/>
              </a:ext>
            </a:extLst>
          </a:blip>
          <a:srcRect t="10265" r="2" b="23238"/>
          <a:stretch>
            <a:fillRect/>
          </a:stretch>
        </p:blipFill>
        <p:spPr>
          <a:xfrm>
            <a:off x="677334" y="2160590"/>
            <a:ext cx="8596668" cy="3458546"/>
          </a:xfrm>
          <a:prstGeom prst="rect">
            <a:avLst/>
          </a:prstGeom>
          <a:noFill/>
        </p:spPr>
      </p:pic>
    </p:spTree>
    <p:extLst>
      <p:ext uri="{BB962C8B-B14F-4D97-AF65-F5344CB8AC3E}">
        <p14:creationId xmlns:p14="http://schemas.microsoft.com/office/powerpoint/2010/main" val="3045192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3" name="Shape 133"/>
          <p:cNvSpPr txBox="1"/>
          <p:nvPr/>
        </p:nvSpPr>
        <p:spPr>
          <a:xfrm>
            <a:off x="10258715" y="6438955"/>
            <a:ext cx="297600" cy="338700"/>
          </a:xfrm>
          <a:prstGeom prst="rect">
            <a:avLst/>
          </a:prstGeom>
          <a:noFill/>
          <a:ln>
            <a:noFill/>
          </a:ln>
        </p:spPr>
        <p:txBody>
          <a:bodyPr wrap="square" lIns="91425" tIns="45700" rIns="91425" bIns="45700" anchor="t" anchorCtr="0">
            <a:noAutofit/>
          </a:bodyPr>
          <a:lstStyle/>
          <a:p>
            <a:pPr indent="-25399">
              <a:buClr>
                <a:srgbClr val="F47321"/>
              </a:buClr>
              <a:buSzPts val="400"/>
            </a:pPr>
            <a:endParaRPr lang="en-US" sz="1500" dirty="0">
              <a:solidFill>
                <a:srgbClr val="F47321"/>
              </a:solidFill>
              <a:latin typeface="Geometr415 Lt BT" panose="020B0502020204020303" pitchFamily="34" charset="0"/>
              <a:sym typeface="Arial"/>
            </a:endParaRPr>
          </a:p>
        </p:txBody>
      </p:sp>
      <p:sp>
        <p:nvSpPr>
          <p:cNvPr id="141" name="Shape 141"/>
          <p:cNvSpPr/>
          <p:nvPr/>
        </p:nvSpPr>
        <p:spPr>
          <a:xfrm>
            <a:off x="553634" y="352854"/>
            <a:ext cx="7908376" cy="1613460"/>
          </a:xfrm>
          <a:prstGeom prst="rect">
            <a:avLst/>
          </a:prstGeom>
          <a:noFill/>
          <a:ln>
            <a:noFill/>
          </a:ln>
        </p:spPr>
        <p:txBody>
          <a:bodyPr wrap="square" lIns="91425" tIns="45700" rIns="91425" bIns="45700" anchor="t" anchorCtr="0">
            <a:noAutofit/>
          </a:bodyPr>
          <a:lstStyle/>
          <a:p>
            <a:r>
              <a:rPr lang="en-US" sz="2800" dirty="0">
                <a:latin typeface="Verlag Book" pitchFamily="50" charset="0"/>
              </a:rPr>
              <a:t>Some Frequently Asked Questions</a:t>
            </a:r>
          </a:p>
          <a:p>
            <a:pPr lvl="1"/>
            <a:endParaRPr lang="en-US" dirty="0">
              <a:latin typeface="Verlag Book" pitchFamily="50" charset="0"/>
            </a:endParaRPr>
          </a:p>
          <a:p>
            <a:pPr lvl="1"/>
            <a:endParaRPr lang="en-US" dirty="0">
              <a:latin typeface="Verlag Book" pitchFamily="50" charset="0"/>
            </a:endParaRPr>
          </a:p>
          <a:p>
            <a:pPr lvl="1"/>
            <a:r>
              <a:rPr lang="en-US" sz="2400" dirty="0">
                <a:latin typeface="Verlag Book" pitchFamily="50" charset="0"/>
              </a:rPr>
              <a:t>How are individuals determined to be part of the program</a:t>
            </a:r>
          </a:p>
        </p:txBody>
      </p:sp>
      <p:grpSp>
        <p:nvGrpSpPr>
          <p:cNvPr id="6" name="Group 5">
            <a:extLst>
              <a:ext uri="{FF2B5EF4-FFF2-40B4-BE49-F238E27FC236}">
                <a16:creationId xmlns:a16="http://schemas.microsoft.com/office/drawing/2014/main" id="{A0817F97-E541-9177-6887-74EA9350EA77}"/>
              </a:ext>
            </a:extLst>
          </p:cNvPr>
          <p:cNvGrpSpPr/>
          <p:nvPr/>
        </p:nvGrpSpPr>
        <p:grpSpPr>
          <a:xfrm>
            <a:off x="7850397" y="2526672"/>
            <a:ext cx="3460985" cy="2983216"/>
            <a:chOff x="311585" y="2412120"/>
            <a:chExt cx="3460985" cy="2983216"/>
          </a:xfrm>
        </p:grpSpPr>
        <p:sp>
          <p:nvSpPr>
            <p:cNvPr id="9" name="Google Shape;2224;p67">
              <a:extLst>
                <a:ext uri="{FF2B5EF4-FFF2-40B4-BE49-F238E27FC236}">
                  <a16:creationId xmlns:a16="http://schemas.microsoft.com/office/drawing/2014/main" id="{72EC028E-65BB-4223-B7D5-F04A7D9479F5}"/>
                </a:ext>
              </a:extLst>
            </p:cNvPr>
            <p:cNvSpPr/>
            <p:nvPr/>
          </p:nvSpPr>
          <p:spPr>
            <a:xfrm>
              <a:off x="311596" y="2627944"/>
              <a:ext cx="3269714" cy="2575180"/>
            </a:xfrm>
            <a:custGeom>
              <a:avLst/>
              <a:gdLst/>
              <a:ahLst/>
              <a:cxnLst/>
              <a:rect l="l" t="t" r="r" b="b"/>
              <a:pathLst>
                <a:path w="144271" h="130988" extrusionOk="0">
                  <a:moveTo>
                    <a:pt x="46204" y="1"/>
                  </a:moveTo>
                  <a:cubicBezTo>
                    <a:pt x="42587" y="1"/>
                    <a:pt x="38228" y="1131"/>
                    <a:pt x="34192" y="5167"/>
                  </a:cubicBezTo>
                  <a:cubicBezTo>
                    <a:pt x="25019" y="14340"/>
                    <a:pt x="36694" y="20578"/>
                    <a:pt x="40029" y="32687"/>
                  </a:cubicBezTo>
                  <a:cubicBezTo>
                    <a:pt x="43365" y="44762"/>
                    <a:pt x="18347" y="38091"/>
                    <a:pt x="9174" y="47264"/>
                  </a:cubicBezTo>
                  <a:cubicBezTo>
                    <a:pt x="1" y="56437"/>
                    <a:pt x="8307" y="69380"/>
                    <a:pt x="14611" y="71248"/>
                  </a:cubicBezTo>
                  <a:cubicBezTo>
                    <a:pt x="15840" y="71614"/>
                    <a:pt x="17307" y="71716"/>
                    <a:pt x="18884" y="71716"/>
                  </a:cubicBezTo>
                  <a:cubicBezTo>
                    <a:pt x="20879" y="71716"/>
                    <a:pt x="23051" y="71552"/>
                    <a:pt x="25140" y="71552"/>
                  </a:cubicBezTo>
                  <a:cubicBezTo>
                    <a:pt x="29827" y="71552"/>
                    <a:pt x="34098" y="72376"/>
                    <a:pt x="35026" y="77719"/>
                  </a:cubicBezTo>
                  <a:cubicBezTo>
                    <a:pt x="35026" y="77719"/>
                    <a:pt x="37961" y="81889"/>
                    <a:pt x="30022" y="93964"/>
                  </a:cubicBezTo>
                  <a:cubicBezTo>
                    <a:pt x="22117" y="106073"/>
                    <a:pt x="22517" y="118982"/>
                    <a:pt x="37127" y="121917"/>
                  </a:cubicBezTo>
                  <a:cubicBezTo>
                    <a:pt x="38138" y="122119"/>
                    <a:pt x="39095" y="122212"/>
                    <a:pt x="40004" y="122212"/>
                  </a:cubicBezTo>
                  <a:cubicBezTo>
                    <a:pt x="51294" y="122212"/>
                    <a:pt x="55209" y="107846"/>
                    <a:pt x="63728" y="107846"/>
                  </a:cubicBezTo>
                  <a:cubicBezTo>
                    <a:pt x="64414" y="107846"/>
                    <a:pt x="65129" y="107939"/>
                    <a:pt x="65881" y="108141"/>
                  </a:cubicBezTo>
                  <a:cubicBezTo>
                    <a:pt x="75990" y="110878"/>
                    <a:pt x="74149" y="130988"/>
                    <a:pt x="90757" y="130988"/>
                  </a:cubicBezTo>
                  <a:cubicBezTo>
                    <a:pt x="91960" y="130988"/>
                    <a:pt x="93260" y="130882"/>
                    <a:pt x="94668" y="130657"/>
                  </a:cubicBezTo>
                  <a:cubicBezTo>
                    <a:pt x="115517" y="127321"/>
                    <a:pt x="104976" y="111677"/>
                    <a:pt x="111280" y="104705"/>
                  </a:cubicBezTo>
                  <a:cubicBezTo>
                    <a:pt x="113276" y="102487"/>
                    <a:pt x="115476" y="101894"/>
                    <a:pt x="117842" y="101894"/>
                  </a:cubicBezTo>
                  <a:cubicBezTo>
                    <a:pt x="120560" y="101894"/>
                    <a:pt x="123497" y="102677"/>
                    <a:pt x="126595" y="102677"/>
                  </a:cubicBezTo>
                  <a:cubicBezTo>
                    <a:pt x="129318" y="102677"/>
                    <a:pt x="132165" y="102073"/>
                    <a:pt x="135097" y="99801"/>
                  </a:cubicBezTo>
                  <a:cubicBezTo>
                    <a:pt x="144270" y="92730"/>
                    <a:pt x="129693" y="77285"/>
                    <a:pt x="130928" y="66878"/>
                  </a:cubicBezTo>
                  <a:cubicBezTo>
                    <a:pt x="132195" y="56437"/>
                    <a:pt x="142202" y="55603"/>
                    <a:pt x="143036" y="46864"/>
                  </a:cubicBezTo>
                  <a:cubicBezTo>
                    <a:pt x="143870" y="38091"/>
                    <a:pt x="137599" y="39358"/>
                    <a:pt x="123856" y="27683"/>
                  </a:cubicBezTo>
                  <a:cubicBezTo>
                    <a:pt x="110079" y="16008"/>
                    <a:pt x="116751" y="7669"/>
                    <a:pt x="107177" y="2232"/>
                  </a:cubicBezTo>
                  <a:cubicBezTo>
                    <a:pt x="105787" y="1449"/>
                    <a:pt x="104414" y="1121"/>
                    <a:pt x="103046" y="1121"/>
                  </a:cubicBezTo>
                  <a:cubicBezTo>
                    <a:pt x="95855" y="1121"/>
                    <a:pt x="88779" y="10193"/>
                    <a:pt x="79775" y="10193"/>
                  </a:cubicBezTo>
                  <a:cubicBezTo>
                    <a:pt x="78655" y="10193"/>
                    <a:pt x="77505" y="10053"/>
                    <a:pt x="76322" y="9737"/>
                  </a:cubicBezTo>
                  <a:cubicBezTo>
                    <a:pt x="68716" y="7702"/>
                    <a:pt x="61345" y="5067"/>
                    <a:pt x="54206" y="1831"/>
                  </a:cubicBezTo>
                  <a:cubicBezTo>
                    <a:pt x="54206" y="1831"/>
                    <a:pt x="50806" y="1"/>
                    <a:pt x="46204" y="1"/>
                  </a:cubicBez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10" name="Google Shape;2225;p67">
              <a:extLst>
                <a:ext uri="{FF2B5EF4-FFF2-40B4-BE49-F238E27FC236}">
                  <a16:creationId xmlns:a16="http://schemas.microsoft.com/office/drawing/2014/main" id="{7DDC948E-04DE-45EB-BFB1-78281D5FCE4E}"/>
                </a:ext>
              </a:extLst>
            </p:cNvPr>
            <p:cNvSpPr/>
            <p:nvPr/>
          </p:nvSpPr>
          <p:spPr>
            <a:xfrm>
              <a:off x="311585" y="2627934"/>
              <a:ext cx="3269715" cy="2575180"/>
            </a:xfrm>
            <a:custGeom>
              <a:avLst/>
              <a:gdLst/>
              <a:ahLst/>
              <a:cxnLst/>
              <a:rect l="l" t="t" r="r" b="b"/>
              <a:pathLst>
                <a:path w="144271" h="130988" extrusionOk="0">
                  <a:moveTo>
                    <a:pt x="46204" y="1"/>
                  </a:moveTo>
                  <a:cubicBezTo>
                    <a:pt x="42587" y="1"/>
                    <a:pt x="38228" y="1131"/>
                    <a:pt x="34192" y="5167"/>
                  </a:cubicBezTo>
                  <a:cubicBezTo>
                    <a:pt x="25019" y="14340"/>
                    <a:pt x="36694" y="20578"/>
                    <a:pt x="40029" y="32687"/>
                  </a:cubicBezTo>
                  <a:cubicBezTo>
                    <a:pt x="43365" y="44762"/>
                    <a:pt x="18347" y="38091"/>
                    <a:pt x="9174" y="47264"/>
                  </a:cubicBezTo>
                  <a:cubicBezTo>
                    <a:pt x="1" y="56437"/>
                    <a:pt x="8307" y="69380"/>
                    <a:pt x="14611" y="71248"/>
                  </a:cubicBezTo>
                  <a:cubicBezTo>
                    <a:pt x="15840" y="71614"/>
                    <a:pt x="17307" y="71716"/>
                    <a:pt x="18884" y="71716"/>
                  </a:cubicBezTo>
                  <a:cubicBezTo>
                    <a:pt x="20879" y="71716"/>
                    <a:pt x="23051" y="71552"/>
                    <a:pt x="25140" y="71552"/>
                  </a:cubicBezTo>
                  <a:cubicBezTo>
                    <a:pt x="29827" y="71552"/>
                    <a:pt x="34098" y="72376"/>
                    <a:pt x="35026" y="77719"/>
                  </a:cubicBezTo>
                  <a:cubicBezTo>
                    <a:pt x="35026" y="77719"/>
                    <a:pt x="37961" y="81889"/>
                    <a:pt x="30022" y="93964"/>
                  </a:cubicBezTo>
                  <a:cubicBezTo>
                    <a:pt x="22117" y="106073"/>
                    <a:pt x="22517" y="118982"/>
                    <a:pt x="37127" y="121917"/>
                  </a:cubicBezTo>
                  <a:cubicBezTo>
                    <a:pt x="38138" y="122119"/>
                    <a:pt x="39095" y="122212"/>
                    <a:pt x="40004" y="122212"/>
                  </a:cubicBezTo>
                  <a:cubicBezTo>
                    <a:pt x="51294" y="122212"/>
                    <a:pt x="55209" y="107846"/>
                    <a:pt x="63728" y="107846"/>
                  </a:cubicBezTo>
                  <a:cubicBezTo>
                    <a:pt x="64414" y="107846"/>
                    <a:pt x="65129" y="107939"/>
                    <a:pt x="65881" y="108141"/>
                  </a:cubicBezTo>
                  <a:cubicBezTo>
                    <a:pt x="75990" y="110878"/>
                    <a:pt x="74149" y="130988"/>
                    <a:pt x="90757" y="130988"/>
                  </a:cubicBezTo>
                  <a:cubicBezTo>
                    <a:pt x="91960" y="130988"/>
                    <a:pt x="93260" y="130882"/>
                    <a:pt x="94668" y="130657"/>
                  </a:cubicBezTo>
                  <a:cubicBezTo>
                    <a:pt x="115517" y="127321"/>
                    <a:pt x="104976" y="111677"/>
                    <a:pt x="111280" y="104705"/>
                  </a:cubicBezTo>
                  <a:cubicBezTo>
                    <a:pt x="113276" y="102487"/>
                    <a:pt x="115476" y="101894"/>
                    <a:pt x="117842" y="101894"/>
                  </a:cubicBezTo>
                  <a:cubicBezTo>
                    <a:pt x="120560" y="101894"/>
                    <a:pt x="123497" y="102677"/>
                    <a:pt x="126595" y="102677"/>
                  </a:cubicBezTo>
                  <a:cubicBezTo>
                    <a:pt x="129318" y="102677"/>
                    <a:pt x="132165" y="102073"/>
                    <a:pt x="135097" y="99801"/>
                  </a:cubicBezTo>
                  <a:cubicBezTo>
                    <a:pt x="144270" y="92730"/>
                    <a:pt x="129693" y="77285"/>
                    <a:pt x="130928" y="66878"/>
                  </a:cubicBezTo>
                  <a:cubicBezTo>
                    <a:pt x="132195" y="56437"/>
                    <a:pt x="142202" y="55603"/>
                    <a:pt x="143036" y="46864"/>
                  </a:cubicBezTo>
                  <a:cubicBezTo>
                    <a:pt x="143870" y="38091"/>
                    <a:pt x="137599" y="39358"/>
                    <a:pt x="123856" y="27683"/>
                  </a:cubicBezTo>
                  <a:cubicBezTo>
                    <a:pt x="110079" y="16008"/>
                    <a:pt x="116751" y="7669"/>
                    <a:pt x="107177" y="2232"/>
                  </a:cubicBezTo>
                  <a:cubicBezTo>
                    <a:pt x="105787" y="1449"/>
                    <a:pt x="104414" y="1121"/>
                    <a:pt x="103046" y="1121"/>
                  </a:cubicBezTo>
                  <a:cubicBezTo>
                    <a:pt x="95855" y="1121"/>
                    <a:pt x="88779" y="10193"/>
                    <a:pt x="79775" y="10193"/>
                  </a:cubicBezTo>
                  <a:cubicBezTo>
                    <a:pt x="78655" y="10193"/>
                    <a:pt x="77505" y="10053"/>
                    <a:pt x="76322" y="9737"/>
                  </a:cubicBezTo>
                  <a:cubicBezTo>
                    <a:pt x="68716" y="7702"/>
                    <a:pt x="61345" y="5067"/>
                    <a:pt x="54206" y="1831"/>
                  </a:cubicBezTo>
                  <a:cubicBezTo>
                    <a:pt x="54206" y="1831"/>
                    <a:pt x="50806" y="1"/>
                    <a:pt x="46204" y="1"/>
                  </a:cubicBezTo>
                  <a:close/>
                </a:path>
              </a:pathLst>
            </a:custGeom>
            <a:solidFill>
              <a:srgbClr val="F5B434">
                <a:alpha val="56860"/>
              </a:srgbClr>
            </a:solidFill>
            <a:ln>
              <a:noFill/>
            </a:ln>
          </p:spPr>
          <p:txBody>
            <a:bodyPr spcFirstLastPara="1" wrap="square" lIns="68569" tIns="68569" rIns="68569" bIns="68569" anchor="ctr" anchorCtr="0">
              <a:noAutofit/>
            </a:bodyPr>
            <a:lstStyle/>
            <a:p>
              <a:endParaRPr sz="1351" dirty="0"/>
            </a:p>
          </p:txBody>
        </p:sp>
        <p:sp>
          <p:nvSpPr>
            <p:cNvPr id="11" name="Google Shape;2226;p67">
              <a:extLst>
                <a:ext uri="{FF2B5EF4-FFF2-40B4-BE49-F238E27FC236}">
                  <a16:creationId xmlns:a16="http://schemas.microsoft.com/office/drawing/2014/main" id="{42BC7CCD-24DD-441C-8851-3F4060EA7FF0}"/>
                </a:ext>
              </a:extLst>
            </p:cNvPr>
            <p:cNvSpPr/>
            <p:nvPr/>
          </p:nvSpPr>
          <p:spPr>
            <a:xfrm>
              <a:off x="1043407" y="3190544"/>
              <a:ext cx="2503886" cy="1444730"/>
            </a:xfrm>
            <a:custGeom>
              <a:avLst/>
              <a:gdLst/>
              <a:ahLst/>
              <a:cxnLst/>
              <a:rect l="l" t="t" r="r" b="b"/>
              <a:pathLst>
                <a:path w="110480" h="73487" fill="none" extrusionOk="0">
                  <a:moveTo>
                    <a:pt x="34759" y="68749"/>
                  </a:moveTo>
                  <a:cubicBezTo>
                    <a:pt x="49302" y="64013"/>
                    <a:pt x="58609" y="60410"/>
                    <a:pt x="69217" y="60277"/>
                  </a:cubicBezTo>
                  <a:cubicBezTo>
                    <a:pt x="69217" y="60277"/>
                    <a:pt x="84327" y="62245"/>
                    <a:pt x="90598" y="60277"/>
                  </a:cubicBezTo>
                  <a:cubicBezTo>
                    <a:pt x="108878" y="54573"/>
                    <a:pt x="110479" y="33791"/>
                    <a:pt x="100606" y="18480"/>
                  </a:cubicBezTo>
                  <a:cubicBezTo>
                    <a:pt x="90365" y="2569"/>
                    <a:pt x="71985" y="7105"/>
                    <a:pt x="71985" y="7105"/>
                  </a:cubicBezTo>
                  <a:cubicBezTo>
                    <a:pt x="49936" y="11175"/>
                    <a:pt x="35259" y="6705"/>
                    <a:pt x="27553" y="2969"/>
                  </a:cubicBezTo>
                  <a:cubicBezTo>
                    <a:pt x="21416" y="0"/>
                    <a:pt x="13977" y="1134"/>
                    <a:pt x="9207" y="6038"/>
                  </a:cubicBezTo>
                  <a:cubicBezTo>
                    <a:pt x="8140" y="7105"/>
                    <a:pt x="7306" y="8373"/>
                    <a:pt x="6772" y="9774"/>
                  </a:cubicBezTo>
                  <a:cubicBezTo>
                    <a:pt x="0" y="28287"/>
                    <a:pt x="7806" y="46367"/>
                    <a:pt x="10575" y="57408"/>
                  </a:cubicBezTo>
                  <a:cubicBezTo>
                    <a:pt x="11609" y="61511"/>
                    <a:pt x="20215" y="73486"/>
                    <a:pt x="34759" y="68749"/>
                  </a:cubicBezTo>
                  <a:close/>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2" name="Google Shape;2227;p67">
              <a:extLst>
                <a:ext uri="{FF2B5EF4-FFF2-40B4-BE49-F238E27FC236}">
                  <a16:creationId xmlns:a16="http://schemas.microsoft.com/office/drawing/2014/main" id="{AB9F4A3C-0502-4C79-A2EB-9EC173A8B47E}"/>
                </a:ext>
              </a:extLst>
            </p:cNvPr>
            <p:cNvSpPr/>
            <p:nvPr/>
          </p:nvSpPr>
          <p:spPr>
            <a:xfrm>
              <a:off x="423487" y="2412120"/>
              <a:ext cx="3234178" cy="2983216"/>
            </a:xfrm>
            <a:custGeom>
              <a:avLst/>
              <a:gdLst/>
              <a:ahLst/>
              <a:cxnLst/>
              <a:rect l="l" t="t" r="r" b="b"/>
              <a:pathLst>
                <a:path w="142703" h="151743" fill="none" extrusionOk="0">
                  <a:moveTo>
                    <a:pt x="68850" y="31790"/>
                  </a:moveTo>
                  <a:cubicBezTo>
                    <a:pt x="68249" y="38694"/>
                    <a:pt x="67649" y="45733"/>
                    <a:pt x="67782" y="52671"/>
                  </a:cubicBezTo>
                  <a:cubicBezTo>
                    <a:pt x="68149" y="69450"/>
                    <a:pt x="69850" y="86162"/>
                    <a:pt x="70918" y="102907"/>
                  </a:cubicBezTo>
                  <a:cubicBezTo>
                    <a:pt x="71552" y="112881"/>
                    <a:pt x="73520" y="123422"/>
                    <a:pt x="71518" y="133329"/>
                  </a:cubicBezTo>
                  <a:cubicBezTo>
                    <a:pt x="69617" y="142636"/>
                    <a:pt x="62212" y="150308"/>
                    <a:pt x="52538" y="151008"/>
                  </a:cubicBezTo>
                  <a:cubicBezTo>
                    <a:pt x="41864" y="151742"/>
                    <a:pt x="34158" y="141802"/>
                    <a:pt x="35326" y="131761"/>
                  </a:cubicBezTo>
                  <a:cubicBezTo>
                    <a:pt x="36193" y="124256"/>
                    <a:pt x="40696" y="117317"/>
                    <a:pt x="40963" y="109779"/>
                  </a:cubicBezTo>
                  <a:cubicBezTo>
                    <a:pt x="41330" y="99571"/>
                    <a:pt x="29422" y="100906"/>
                    <a:pt x="21683" y="94334"/>
                  </a:cubicBezTo>
                  <a:cubicBezTo>
                    <a:pt x="12576" y="86629"/>
                    <a:pt x="3603" y="76388"/>
                    <a:pt x="935" y="64446"/>
                  </a:cubicBezTo>
                  <a:cubicBezTo>
                    <a:pt x="201" y="61010"/>
                    <a:pt x="1" y="57375"/>
                    <a:pt x="1268" y="54072"/>
                  </a:cubicBezTo>
                  <a:cubicBezTo>
                    <a:pt x="7006" y="39161"/>
                    <a:pt x="31456" y="35425"/>
                    <a:pt x="40963" y="48101"/>
                  </a:cubicBezTo>
                  <a:cubicBezTo>
                    <a:pt x="50737" y="61144"/>
                    <a:pt x="46901" y="80124"/>
                    <a:pt x="62912" y="81892"/>
                  </a:cubicBezTo>
                  <a:cubicBezTo>
                    <a:pt x="78924" y="83693"/>
                    <a:pt x="94635" y="76855"/>
                    <a:pt x="110046" y="72986"/>
                  </a:cubicBezTo>
                  <a:cubicBezTo>
                    <a:pt x="125490" y="69150"/>
                    <a:pt x="142702" y="78623"/>
                    <a:pt x="140034" y="98804"/>
                  </a:cubicBezTo>
                  <a:cubicBezTo>
                    <a:pt x="137365" y="118952"/>
                    <a:pt x="112448" y="118385"/>
                    <a:pt x="100873" y="104442"/>
                  </a:cubicBezTo>
                  <a:cubicBezTo>
                    <a:pt x="89298" y="90465"/>
                    <a:pt x="94635" y="62011"/>
                    <a:pt x="97003" y="50736"/>
                  </a:cubicBezTo>
                  <a:cubicBezTo>
                    <a:pt x="98304" y="44565"/>
                    <a:pt x="101673" y="38995"/>
                    <a:pt x="104609" y="33491"/>
                  </a:cubicBezTo>
                  <a:cubicBezTo>
                    <a:pt x="106910" y="29121"/>
                    <a:pt x="109846" y="24584"/>
                    <a:pt x="109078" y="19447"/>
                  </a:cubicBezTo>
                  <a:cubicBezTo>
                    <a:pt x="106877" y="4270"/>
                    <a:pt x="81559" y="0"/>
                    <a:pt x="73887" y="13076"/>
                  </a:cubicBezTo>
                  <a:cubicBezTo>
                    <a:pt x="73887" y="13076"/>
                    <a:pt x="69951" y="18480"/>
                    <a:pt x="68850" y="31790"/>
                  </a:cubicBezTo>
                  <a:close/>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3" name="Google Shape;2228;p67">
              <a:extLst>
                <a:ext uri="{FF2B5EF4-FFF2-40B4-BE49-F238E27FC236}">
                  <a16:creationId xmlns:a16="http://schemas.microsoft.com/office/drawing/2014/main" id="{5CFE7BEB-0A0C-4072-9CFD-0AD3D8FF6493}"/>
                </a:ext>
              </a:extLst>
            </p:cNvPr>
            <p:cNvSpPr/>
            <p:nvPr/>
          </p:nvSpPr>
          <p:spPr>
            <a:xfrm>
              <a:off x="1726060" y="3657461"/>
              <a:ext cx="666064" cy="578427"/>
            </a:xfrm>
            <a:custGeom>
              <a:avLst/>
              <a:gdLst/>
              <a:ahLst/>
              <a:cxnLst/>
              <a:rect l="l" t="t" r="r" b="b"/>
              <a:pathLst>
                <a:path w="29389" h="29422" extrusionOk="0">
                  <a:moveTo>
                    <a:pt x="14678" y="0"/>
                  </a:moveTo>
                  <a:cubicBezTo>
                    <a:pt x="6572" y="0"/>
                    <a:pt x="1" y="6572"/>
                    <a:pt x="1" y="14711"/>
                  </a:cubicBezTo>
                  <a:cubicBezTo>
                    <a:pt x="1" y="22817"/>
                    <a:pt x="6572" y="29422"/>
                    <a:pt x="14678" y="29422"/>
                  </a:cubicBezTo>
                  <a:cubicBezTo>
                    <a:pt x="22817" y="29422"/>
                    <a:pt x="29389" y="22817"/>
                    <a:pt x="29389" y="14711"/>
                  </a:cubicBezTo>
                  <a:cubicBezTo>
                    <a:pt x="29389" y="6572"/>
                    <a:pt x="22817" y="0"/>
                    <a:pt x="14678" y="0"/>
                  </a:cubicBezTo>
                  <a:close/>
                </a:path>
              </a:pathLst>
            </a:custGeom>
            <a:solidFill>
              <a:srgbClr val="384E9E"/>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4" name="Google Shape;2230;p67">
              <a:extLst>
                <a:ext uri="{FF2B5EF4-FFF2-40B4-BE49-F238E27FC236}">
                  <a16:creationId xmlns:a16="http://schemas.microsoft.com/office/drawing/2014/main" id="{25E818E3-73FE-4D59-9B31-E1C0CC8D958E}"/>
                </a:ext>
              </a:extLst>
            </p:cNvPr>
            <p:cNvSpPr/>
            <p:nvPr/>
          </p:nvSpPr>
          <p:spPr>
            <a:xfrm>
              <a:off x="2189488" y="3709933"/>
              <a:ext cx="83946" cy="51154"/>
            </a:xfrm>
            <a:custGeom>
              <a:avLst/>
              <a:gdLst/>
              <a:ahLst/>
              <a:cxnLst/>
              <a:rect l="l" t="t" r="r" b="b"/>
              <a:pathLst>
                <a:path w="3704" h="2602" fill="none" extrusionOk="0">
                  <a:moveTo>
                    <a:pt x="1" y="0"/>
                  </a:moveTo>
                  <a:cubicBezTo>
                    <a:pt x="1369" y="634"/>
                    <a:pt x="2636" y="1534"/>
                    <a:pt x="3704" y="2602"/>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5" name="Google Shape;2231;p67">
              <a:extLst>
                <a:ext uri="{FF2B5EF4-FFF2-40B4-BE49-F238E27FC236}">
                  <a16:creationId xmlns:a16="http://schemas.microsoft.com/office/drawing/2014/main" id="{BCED9458-83AB-4A23-B6FA-7779E52C138E}"/>
                </a:ext>
              </a:extLst>
            </p:cNvPr>
            <p:cNvSpPr/>
            <p:nvPr/>
          </p:nvSpPr>
          <p:spPr>
            <a:xfrm>
              <a:off x="1871221" y="3671223"/>
              <a:ext cx="297121" cy="69536"/>
            </a:xfrm>
            <a:custGeom>
              <a:avLst/>
              <a:gdLst/>
              <a:ahLst/>
              <a:cxnLst/>
              <a:rect l="l" t="t" r="r" b="b"/>
              <a:pathLst>
                <a:path w="13110" h="3537" fill="none" extrusionOk="0">
                  <a:moveTo>
                    <a:pt x="1" y="3537"/>
                  </a:moveTo>
                  <a:cubicBezTo>
                    <a:pt x="301" y="3270"/>
                    <a:pt x="634" y="3036"/>
                    <a:pt x="968" y="2836"/>
                  </a:cubicBezTo>
                  <a:lnTo>
                    <a:pt x="968" y="2836"/>
                  </a:lnTo>
                  <a:cubicBezTo>
                    <a:pt x="4570" y="468"/>
                    <a:pt x="9107" y="1"/>
                    <a:pt x="13110" y="1569"/>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6" name="Google Shape;2232;p67">
              <a:extLst>
                <a:ext uri="{FF2B5EF4-FFF2-40B4-BE49-F238E27FC236}">
                  <a16:creationId xmlns:a16="http://schemas.microsoft.com/office/drawing/2014/main" id="{45F4028F-12A2-4091-9313-B820991158BF}"/>
                </a:ext>
              </a:extLst>
            </p:cNvPr>
            <p:cNvSpPr/>
            <p:nvPr/>
          </p:nvSpPr>
          <p:spPr>
            <a:xfrm>
              <a:off x="1735896" y="3789928"/>
              <a:ext cx="286537" cy="417099"/>
            </a:xfrm>
            <a:custGeom>
              <a:avLst/>
              <a:gdLst/>
              <a:ahLst/>
              <a:cxnLst/>
              <a:rect l="l" t="t" r="r" b="b"/>
              <a:pathLst>
                <a:path w="12643" h="21216" fill="none" extrusionOk="0">
                  <a:moveTo>
                    <a:pt x="12643" y="21216"/>
                  </a:moveTo>
                  <a:cubicBezTo>
                    <a:pt x="8740" y="20749"/>
                    <a:pt x="5238" y="18581"/>
                    <a:pt x="3103" y="15278"/>
                  </a:cubicBezTo>
                  <a:lnTo>
                    <a:pt x="3103" y="15278"/>
                  </a:lnTo>
                  <a:cubicBezTo>
                    <a:pt x="1" y="10608"/>
                    <a:pt x="201" y="4470"/>
                    <a:pt x="3536" y="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7" name="Google Shape;2233;p67">
              <a:extLst>
                <a:ext uri="{FF2B5EF4-FFF2-40B4-BE49-F238E27FC236}">
                  <a16:creationId xmlns:a16="http://schemas.microsoft.com/office/drawing/2014/main" id="{152ED236-3CD7-4BAD-8AEE-A50613CD4F97}"/>
                </a:ext>
              </a:extLst>
            </p:cNvPr>
            <p:cNvSpPr/>
            <p:nvPr/>
          </p:nvSpPr>
          <p:spPr>
            <a:xfrm>
              <a:off x="2073835" y="4201110"/>
              <a:ext cx="59742" cy="7884"/>
            </a:xfrm>
            <a:custGeom>
              <a:avLst/>
              <a:gdLst/>
              <a:ahLst/>
              <a:cxnLst/>
              <a:rect l="l" t="t" r="r" b="b"/>
              <a:pathLst>
                <a:path w="2636" h="401" fill="none" extrusionOk="0">
                  <a:moveTo>
                    <a:pt x="2635" y="1"/>
                  </a:moveTo>
                  <a:cubicBezTo>
                    <a:pt x="1768" y="234"/>
                    <a:pt x="901" y="368"/>
                    <a:pt x="0" y="40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8" name="Google Shape;2234;p67">
              <a:extLst>
                <a:ext uri="{FF2B5EF4-FFF2-40B4-BE49-F238E27FC236}">
                  <a16:creationId xmlns:a16="http://schemas.microsoft.com/office/drawing/2014/main" id="{ECFBB241-1E6D-4763-9457-11C60AF65EC4}"/>
                </a:ext>
              </a:extLst>
            </p:cNvPr>
            <p:cNvSpPr/>
            <p:nvPr/>
          </p:nvSpPr>
          <p:spPr>
            <a:xfrm>
              <a:off x="2154722" y="3761068"/>
              <a:ext cx="249505" cy="434164"/>
            </a:xfrm>
            <a:custGeom>
              <a:avLst/>
              <a:gdLst/>
              <a:ahLst/>
              <a:cxnLst/>
              <a:rect l="l" t="t" r="r" b="b"/>
              <a:pathLst>
                <a:path w="11009" h="22084" fill="none" extrusionOk="0">
                  <a:moveTo>
                    <a:pt x="5238" y="1"/>
                  </a:moveTo>
                  <a:cubicBezTo>
                    <a:pt x="5871" y="668"/>
                    <a:pt x="6438" y="1335"/>
                    <a:pt x="6939" y="2102"/>
                  </a:cubicBezTo>
                  <a:lnTo>
                    <a:pt x="6939" y="2102"/>
                  </a:lnTo>
                  <a:cubicBezTo>
                    <a:pt x="11008" y="8274"/>
                    <a:pt x="9274" y="16546"/>
                    <a:pt x="3103" y="20582"/>
                  </a:cubicBezTo>
                  <a:lnTo>
                    <a:pt x="3103" y="20582"/>
                  </a:lnTo>
                  <a:cubicBezTo>
                    <a:pt x="2135" y="21216"/>
                    <a:pt x="1101" y="21716"/>
                    <a:pt x="0" y="22083"/>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9" name="Google Shape;2235;p67">
              <a:extLst>
                <a:ext uri="{FF2B5EF4-FFF2-40B4-BE49-F238E27FC236}">
                  <a16:creationId xmlns:a16="http://schemas.microsoft.com/office/drawing/2014/main" id="{6ECA3FC3-3E7C-4195-B0E3-5E5528EFAB74}"/>
                </a:ext>
              </a:extLst>
            </p:cNvPr>
            <p:cNvSpPr/>
            <p:nvPr/>
          </p:nvSpPr>
          <p:spPr>
            <a:xfrm>
              <a:off x="3106529" y="3657461"/>
              <a:ext cx="666041" cy="578427"/>
            </a:xfrm>
            <a:custGeom>
              <a:avLst/>
              <a:gdLst/>
              <a:ahLst/>
              <a:cxnLst/>
              <a:rect l="l" t="t" r="r" b="b"/>
              <a:pathLst>
                <a:path w="29388" h="29422" extrusionOk="0">
                  <a:moveTo>
                    <a:pt x="14711" y="0"/>
                  </a:moveTo>
                  <a:cubicBezTo>
                    <a:pt x="6571" y="0"/>
                    <a:pt x="0" y="6572"/>
                    <a:pt x="0" y="14711"/>
                  </a:cubicBezTo>
                  <a:cubicBezTo>
                    <a:pt x="0" y="22817"/>
                    <a:pt x="6571" y="29422"/>
                    <a:pt x="14711" y="29422"/>
                  </a:cubicBezTo>
                  <a:cubicBezTo>
                    <a:pt x="22816" y="29422"/>
                    <a:pt x="29388" y="22817"/>
                    <a:pt x="29388" y="14711"/>
                  </a:cubicBezTo>
                  <a:cubicBezTo>
                    <a:pt x="29388" y="6572"/>
                    <a:pt x="22816" y="0"/>
                    <a:pt x="14711" y="0"/>
                  </a:cubicBezTo>
                  <a:close/>
                </a:path>
              </a:pathLst>
            </a:custGeom>
            <a:solidFill>
              <a:srgbClr val="384E9E"/>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20" name="Google Shape;2236;p67">
              <a:extLst>
                <a:ext uri="{FF2B5EF4-FFF2-40B4-BE49-F238E27FC236}">
                  <a16:creationId xmlns:a16="http://schemas.microsoft.com/office/drawing/2014/main" id="{1D27042A-A255-48A6-B209-684551CEACC8}"/>
                </a:ext>
              </a:extLst>
            </p:cNvPr>
            <p:cNvSpPr/>
            <p:nvPr/>
          </p:nvSpPr>
          <p:spPr>
            <a:xfrm>
              <a:off x="3204051" y="4110616"/>
              <a:ext cx="77125" cy="59687"/>
            </a:xfrm>
            <a:custGeom>
              <a:avLst/>
              <a:gdLst/>
              <a:ahLst/>
              <a:cxnLst/>
              <a:rect l="l" t="t" r="r" b="b"/>
              <a:pathLst>
                <a:path w="3403" h="3036" fill="none" extrusionOk="0">
                  <a:moveTo>
                    <a:pt x="3403" y="3036"/>
                  </a:moveTo>
                  <a:cubicBezTo>
                    <a:pt x="2102" y="2235"/>
                    <a:pt x="934" y="1201"/>
                    <a:pt x="0"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1" name="Google Shape;2237;p67">
              <a:extLst>
                <a:ext uri="{FF2B5EF4-FFF2-40B4-BE49-F238E27FC236}">
                  <a16:creationId xmlns:a16="http://schemas.microsoft.com/office/drawing/2014/main" id="{A60C9C65-C2F3-4248-9B24-8308AC2C3966}"/>
                </a:ext>
              </a:extLst>
            </p:cNvPr>
            <p:cNvSpPr/>
            <p:nvPr/>
          </p:nvSpPr>
          <p:spPr>
            <a:xfrm>
              <a:off x="3300802" y="4168986"/>
              <a:ext cx="300158" cy="49857"/>
            </a:xfrm>
            <a:custGeom>
              <a:avLst/>
              <a:gdLst/>
              <a:ahLst/>
              <a:cxnLst/>
              <a:rect l="l" t="t" r="r" b="b"/>
              <a:pathLst>
                <a:path w="13244" h="2536" fill="none" extrusionOk="0">
                  <a:moveTo>
                    <a:pt x="13244" y="0"/>
                  </a:moveTo>
                  <a:cubicBezTo>
                    <a:pt x="12910" y="200"/>
                    <a:pt x="12577" y="400"/>
                    <a:pt x="12243" y="567"/>
                  </a:cubicBezTo>
                  <a:lnTo>
                    <a:pt x="12243" y="567"/>
                  </a:lnTo>
                  <a:cubicBezTo>
                    <a:pt x="8374" y="2535"/>
                    <a:pt x="3837" y="2535"/>
                    <a:pt x="1" y="567"/>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2" name="Google Shape;2238;p67">
              <a:extLst>
                <a:ext uri="{FF2B5EF4-FFF2-40B4-BE49-F238E27FC236}">
                  <a16:creationId xmlns:a16="http://schemas.microsoft.com/office/drawing/2014/main" id="{A7028BF8-294A-47D5-B535-EBB72D4EAD07}"/>
                </a:ext>
              </a:extLst>
            </p:cNvPr>
            <p:cNvSpPr/>
            <p:nvPr/>
          </p:nvSpPr>
          <p:spPr>
            <a:xfrm>
              <a:off x="3508719" y="3690902"/>
              <a:ext cx="258570" cy="434164"/>
            </a:xfrm>
            <a:custGeom>
              <a:avLst/>
              <a:gdLst/>
              <a:ahLst/>
              <a:cxnLst/>
              <a:rect l="l" t="t" r="r" b="b"/>
              <a:pathLst>
                <a:path w="11409" h="22084" fill="none" extrusionOk="0">
                  <a:moveTo>
                    <a:pt x="0" y="1"/>
                  </a:moveTo>
                  <a:cubicBezTo>
                    <a:pt x="3836" y="868"/>
                    <a:pt x="7072" y="3403"/>
                    <a:pt x="8840" y="6906"/>
                  </a:cubicBezTo>
                  <a:lnTo>
                    <a:pt x="8840" y="6906"/>
                  </a:lnTo>
                  <a:cubicBezTo>
                    <a:pt x="11408" y="11909"/>
                    <a:pt x="10574" y="17947"/>
                    <a:pt x="6772" y="22083"/>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3" name="Google Shape;2239;p67">
              <a:extLst>
                <a:ext uri="{FF2B5EF4-FFF2-40B4-BE49-F238E27FC236}">
                  <a16:creationId xmlns:a16="http://schemas.microsoft.com/office/drawing/2014/main" id="{1F334D4F-B1A4-4E11-93EB-EDB0D9F6D4B5}"/>
                </a:ext>
              </a:extLst>
            </p:cNvPr>
            <p:cNvSpPr/>
            <p:nvPr/>
          </p:nvSpPr>
          <p:spPr>
            <a:xfrm>
              <a:off x="3396058" y="3683038"/>
              <a:ext cx="61260" cy="3303"/>
            </a:xfrm>
            <a:custGeom>
              <a:avLst/>
              <a:gdLst/>
              <a:ahLst/>
              <a:cxnLst/>
              <a:rect l="l" t="t" r="r" b="b"/>
              <a:pathLst>
                <a:path w="2703" h="168" fill="none" extrusionOk="0">
                  <a:moveTo>
                    <a:pt x="1" y="167"/>
                  </a:moveTo>
                  <a:cubicBezTo>
                    <a:pt x="902" y="67"/>
                    <a:pt x="1802" y="0"/>
                    <a:pt x="2703" y="67"/>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4" name="Google Shape;2240;p67">
              <a:extLst>
                <a:ext uri="{FF2B5EF4-FFF2-40B4-BE49-F238E27FC236}">
                  <a16:creationId xmlns:a16="http://schemas.microsoft.com/office/drawing/2014/main" id="{01F08120-679C-425D-8918-D551CE09B7C3}"/>
                </a:ext>
              </a:extLst>
            </p:cNvPr>
            <p:cNvSpPr/>
            <p:nvPr/>
          </p:nvSpPr>
          <p:spPr>
            <a:xfrm>
              <a:off x="3094427" y="3690254"/>
              <a:ext cx="281257" cy="420383"/>
            </a:xfrm>
            <a:custGeom>
              <a:avLst/>
              <a:gdLst/>
              <a:ahLst/>
              <a:cxnLst/>
              <a:rect l="l" t="t" r="r" b="b"/>
              <a:pathLst>
                <a:path w="12410" h="21383" fill="none" extrusionOk="0">
                  <a:moveTo>
                    <a:pt x="4837" y="21382"/>
                  </a:moveTo>
                  <a:cubicBezTo>
                    <a:pt x="4270" y="20682"/>
                    <a:pt x="3770" y="19915"/>
                    <a:pt x="3369" y="19114"/>
                  </a:cubicBezTo>
                  <a:lnTo>
                    <a:pt x="3369" y="19114"/>
                  </a:lnTo>
                  <a:cubicBezTo>
                    <a:pt x="0" y="12576"/>
                    <a:pt x="2569" y="4504"/>
                    <a:pt x="9140" y="1168"/>
                  </a:cubicBezTo>
                  <a:lnTo>
                    <a:pt x="9140" y="1168"/>
                  </a:lnTo>
                  <a:cubicBezTo>
                    <a:pt x="10174" y="634"/>
                    <a:pt x="11275" y="234"/>
                    <a:pt x="12409"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5" name="Google Shape;2244;p67">
              <a:extLst>
                <a:ext uri="{FF2B5EF4-FFF2-40B4-BE49-F238E27FC236}">
                  <a16:creationId xmlns:a16="http://schemas.microsoft.com/office/drawing/2014/main" id="{32D3F06A-4113-41FD-A8C7-6D0C32B3AAC7}"/>
                </a:ext>
              </a:extLst>
            </p:cNvPr>
            <p:cNvSpPr/>
            <p:nvPr/>
          </p:nvSpPr>
          <p:spPr>
            <a:xfrm>
              <a:off x="1725312" y="4713283"/>
              <a:ext cx="666811" cy="578427"/>
            </a:xfrm>
            <a:custGeom>
              <a:avLst/>
              <a:gdLst/>
              <a:ahLst/>
              <a:cxnLst/>
              <a:rect l="l" t="t" r="r" b="b"/>
              <a:pathLst>
                <a:path w="29422" h="29422" extrusionOk="0">
                  <a:moveTo>
                    <a:pt x="14711" y="1"/>
                  </a:moveTo>
                  <a:cubicBezTo>
                    <a:pt x="6605" y="1"/>
                    <a:pt x="1" y="6605"/>
                    <a:pt x="34" y="14711"/>
                  </a:cubicBezTo>
                  <a:cubicBezTo>
                    <a:pt x="34" y="22850"/>
                    <a:pt x="6605" y="29422"/>
                    <a:pt x="14711" y="29422"/>
                  </a:cubicBezTo>
                  <a:cubicBezTo>
                    <a:pt x="22850" y="29422"/>
                    <a:pt x="29422" y="22850"/>
                    <a:pt x="29422" y="14711"/>
                  </a:cubicBezTo>
                  <a:cubicBezTo>
                    <a:pt x="29422" y="6605"/>
                    <a:pt x="22850" y="1"/>
                    <a:pt x="14711" y="1"/>
                  </a:cubicBezTo>
                  <a:close/>
                </a:path>
              </a:pathLst>
            </a:custGeom>
            <a:solidFill>
              <a:srgbClr val="384E9E"/>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26" name="Google Shape;2245;p67">
              <a:extLst>
                <a:ext uri="{FF2B5EF4-FFF2-40B4-BE49-F238E27FC236}">
                  <a16:creationId xmlns:a16="http://schemas.microsoft.com/office/drawing/2014/main" id="{D93A873B-EFEC-4ECB-ACC5-551BB6800B27}"/>
                </a:ext>
              </a:extLst>
            </p:cNvPr>
            <p:cNvSpPr/>
            <p:nvPr/>
          </p:nvSpPr>
          <p:spPr>
            <a:xfrm>
              <a:off x="1902225" y="4745427"/>
              <a:ext cx="96026" cy="32792"/>
            </a:xfrm>
            <a:custGeom>
              <a:avLst/>
              <a:gdLst/>
              <a:ahLst/>
              <a:cxnLst/>
              <a:rect l="l" t="t" r="r" b="b"/>
              <a:pathLst>
                <a:path w="4237" h="1668" fill="none" extrusionOk="0">
                  <a:moveTo>
                    <a:pt x="0" y="1668"/>
                  </a:moveTo>
                  <a:cubicBezTo>
                    <a:pt x="1301" y="867"/>
                    <a:pt x="2735" y="300"/>
                    <a:pt x="4237"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7" name="Google Shape;2246;p67">
              <a:extLst>
                <a:ext uri="{FF2B5EF4-FFF2-40B4-BE49-F238E27FC236}">
                  <a16:creationId xmlns:a16="http://schemas.microsoft.com/office/drawing/2014/main" id="{22163861-D96B-47EB-9B98-E45136B2D38F}"/>
                </a:ext>
              </a:extLst>
            </p:cNvPr>
            <p:cNvSpPr/>
            <p:nvPr/>
          </p:nvSpPr>
          <p:spPr>
            <a:xfrm>
              <a:off x="1756316" y="4788698"/>
              <a:ext cx="127030" cy="237410"/>
            </a:xfrm>
            <a:custGeom>
              <a:avLst/>
              <a:gdLst/>
              <a:ahLst/>
              <a:cxnLst/>
              <a:rect l="l" t="t" r="r" b="b"/>
              <a:pathLst>
                <a:path w="5605" h="12076" fill="none" extrusionOk="0">
                  <a:moveTo>
                    <a:pt x="67" y="12076"/>
                  </a:moveTo>
                  <a:cubicBezTo>
                    <a:pt x="34" y="11676"/>
                    <a:pt x="0" y="11275"/>
                    <a:pt x="0" y="10875"/>
                  </a:cubicBezTo>
                  <a:lnTo>
                    <a:pt x="0" y="10875"/>
                  </a:lnTo>
                  <a:cubicBezTo>
                    <a:pt x="0" y="6572"/>
                    <a:pt x="2068" y="2502"/>
                    <a:pt x="5604" y="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8" name="Google Shape;2247;p67">
              <a:extLst>
                <a:ext uri="{FF2B5EF4-FFF2-40B4-BE49-F238E27FC236}">
                  <a16:creationId xmlns:a16="http://schemas.microsoft.com/office/drawing/2014/main" id="{FA36591E-20C1-4937-BA60-EBEBF29ACC35}"/>
                </a:ext>
              </a:extLst>
            </p:cNvPr>
            <p:cNvSpPr/>
            <p:nvPr/>
          </p:nvSpPr>
          <p:spPr>
            <a:xfrm>
              <a:off x="1774447" y="5092990"/>
              <a:ext cx="515622" cy="171825"/>
            </a:xfrm>
            <a:custGeom>
              <a:avLst/>
              <a:gdLst/>
              <a:ahLst/>
              <a:cxnLst/>
              <a:rect l="l" t="t" r="r" b="b"/>
              <a:pathLst>
                <a:path w="22751" h="8740" fill="none" extrusionOk="0">
                  <a:moveTo>
                    <a:pt x="22750" y="4037"/>
                  </a:moveTo>
                  <a:cubicBezTo>
                    <a:pt x="20215" y="7039"/>
                    <a:pt x="16479" y="8740"/>
                    <a:pt x="12543" y="8740"/>
                  </a:cubicBezTo>
                  <a:lnTo>
                    <a:pt x="12543" y="8740"/>
                  </a:lnTo>
                  <a:cubicBezTo>
                    <a:pt x="6939" y="8740"/>
                    <a:pt x="1936" y="5237"/>
                    <a:pt x="1"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29" name="Google Shape;2248;p67">
              <a:extLst>
                <a:ext uri="{FF2B5EF4-FFF2-40B4-BE49-F238E27FC236}">
                  <a16:creationId xmlns:a16="http://schemas.microsoft.com/office/drawing/2014/main" id="{F2F903A9-8E93-4737-B525-B3733975A8C4}"/>
                </a:ext>
              </a:extLst>
            </p:cNvPr>
            <p:cNvSpPr/>
            <p:nvPr/>
          </p:nvSpPr>
          <p:spPr>
            <a:xfrm>
              <a:off x="2320280" y="5087741"/>
              <a:ext cx="24975" cy="47891"/>
            </a:xfrm>
            <a:custGeom>
              <a:avLst/>
              <a:gdLst/>
              <a:ahLst/>
              <a:cxnLst/>
              <a:rect l="l" t="t" r="r" b="b"/>
              <a:pathLst>
                <a:path w="1102" h="2436" fill="none" extrusionOk="0">
                  <a:moveTo>
                    <a:pt x="1101" y="1"/>
                  </a:moveTo>
                  <a:cubicBezTo>
                    <a:pt x="835" y="834"/>
                    <a:pt x="434" y="1668"/>
                    <a:pt x="1" y="2436"/>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0" name="Google Shape;2249;p67">
              <a:extLst>
                <a:ext uri="{FF2B5EF4-FFF2-40B4-BE49-F238E27FC236}">
                  <a16:creationId xmlns:a16="http://schemas.microsoft.com/office/drawing/2014/main" id="{1FCB40F4-DEB5-43BF-B70D-0718B27690B4}"/>
                </a:ext>
              </a:extLst>
            </p:cNvPr>
            <p:cNvSpPr/>
            <p:nvPr/>
          </p:nvSpPr>
          <p:spPr>
            <a:xfrm>
              <a:off x="1998229" y="4740178"/>
              <a:ext cx="362891" cy="329869"/>
            </a:xfrm>
            <a:custGeom>
              <a:avLst/>
              <a:gdLst/>
              <a:ahLst/>
              <a:cxnLst/>
              <a:rect l="l" t="t" r="r" b="b"/>
              <a:pathLst>
                <a:path w="16012" h="16779" fill="none" extrusionOk="0">
                  <a:moveTo>
                    <a:pt x="1" y="300"/>
                  </a:moveTo>
                  <a:cubicBezTo>
                    <a:pt x="868" y="100"/>
                    <a:pt x="1768" y="0"/>
                    <a:pt x="2669" y="0"/>
                  </a:cubicBezTo>
                  <a:lnTo>
                    <a:pt x="2669" y="0"/>
                  </a:lnTo>
                  <a:cubicBezTo>
                    <a:pt x="10041" y="0"/>
                    <a:pt x="16012" y="5971"/>
                    <a:pt x="16012" y="13343"/>
                  </a:cubicBezTo>
                  <a:lnTo>
                    <a:pt x="16012" y="13343"/>
                  </a:lnTo>
                  <a:cubicBezTo>
                    <a:pt x="16012" y="14511"/>
                    <a:pt x="15879" y="15645"/>
                    <a:pt x="15578" y="16779"/>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1" name="Google Shape;2251;p67">
              <a:extLst>
                <a:ext uri="{FF2B5EF4-FFF2-40B4-BE49-F238E27FC236}">
                  <a16:creationId xmlns:a16="http://schemas.microsoft.com/office/drawing/2014/main" id="{D51128FB-671A-4D85-AA8F-43503A7ED472}"/>
                </a:ext>
              </a:extLst>
            </p:cNvPr>
            <p:cNvSpPr/>
            <p:nvPr/>
          </p:nvSpPr>
          <p:spPr>
            <a:xfrm>
              <a:off x="365286" y="3657461"/>
              <a:ext cx="666811" cy="578427"/>
            </a:xfrm>
            <a:custGeom>
              <a:avLst/>
              <a:gdLst/>
              <a:ahLst/>
              <a:cxnLst/>
              <a:rect l="l" t="t" r="r" b="b"/>
              <a:pathLst>
                <a:path w="29422" h="29422" extrusionOk="0">
                  <a:moveTo>
                    <a:pt x="14744" y="0"/>
                  </a:moveTo>
                  <a:cubicBezTo>
                    <a:pt x="6605" y="0"/>
                    <a:pt x="0" y="6572"/>
                    <a:pt x="0" y="14711"/>
                  </a:cubicBezTo>
                  <a:cubicBezTo>
                    <a:pt x="0" y="22817"/>
                    <a:pt x="6605" y="29422"/>
                    <a:pt x="14744" y="29422"/>
                  </a:cubicBezTo>
                  <a:cubicBezTo>
                    <a:pt x="22850" y="29422"/>
                    <a:pt x="29421" y="22817"/>
                    <a:pt x="29421" y="14711"/>
                  </a:cubicBezTo>
                  <a:cubicBezTo>
                    <a:pt x="29421" y="6572"/>
                    <a:pt x="22850" y="0"/>
                    <a:pt x="14744" y="0"/>
                  </a:cubicBezTo>
                  <a:close/>
                </a:path>
              </a:pathLst>
            </a:custGeom>
            <a:solidFill>
              <a:srgbClr val="384E9E"/>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32" name="Google Shape;2252;p67">
              <a:extLst>
                <a:ext uri="{FF2B5EF4-FFF2-40B4-BE49-F238E27FC236}">
                  <a16:creationId xmlns:a16="http://schemas.microsoft.com/office/drawing/2014/main" id="{30174BB3-DE4F-41D3-9CDF-F0EA413A310B}"/>
                </a:ext>
              </a:extLst>
            </p:cNvPr>
            <p:cNvSpPr/>
            <p:nvPr/>
          </p:nvSpPr>
          <p:spPr>
            <a:xfrm>
              <a:off x="542176" y="3688936"/>
              <a:ext cx="95278" cy="32812"/>
            </a:xfrm>
            <a:custGeom>
              <a:avLst/>
              <a:gdLst/>
              <a:ahLst/>
              <a:cxnLst/>
              <a:rect l="l" t="t" r="r" b="b"/>
              <a:pathLst>
                <a:path w="4204" h="1669" fill="none" extrusionOk="0">
                  <a:moveTo>
                    <a:pt x="1" y="1668"/>
                  </a:moveTo>
                  <a:cubicBezTo>
                    <a:pt x="1302" y="901"/>
                    <a:pt x="2736" y="334"/>
                    <a:pt x="4204" y="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3" name="Google Shape;2253;p67">
              <a:extLst>
                <a:ext uri="{FF2B5EF4-FFF2-40B4-BE49-F238E27FC236}">
                  <a16:creationId xmlns:a16="http://schemas.microsoft.com/office/drawing/2014/main" id="{95262593-5B1C-4167-B458-D18ECB926E47}"/>
                </a:ext>
              </a:extLst>
            </p:cNvPr>
            <p:cNvSpPr/>
            <p:nvPr/>
          </p:nvSpPr>
          <p:spPr>
            <a:xfrm>
              <a:off x="396267" y="3732876"/>
              <a:ext cx="126282" cy="236761"/>
            </a:xfrm>
            <a:custGeom>
              <a:avLst/>
              <a:gdLst/>
              <a:ahLst/>
              <a:cxnLst/>
              <a:rect l="l" t="t" r="r" b="b"/>
              <a:pathLst>
                <a:path w="5572" h="12043" fill="none" extrusionOk="0">
                  <a:moveTo>
                    <a:pt x="34" y="12043"/>
                  </a:moveTo>
                  <a:cubicBezTo>
                    <a:pt x="1" y="11642"/>
                    <a:pt x="1" y="11275"/>
                    <a:pt x="1" y="10875"/>
                  </a:cubicBezTo>
                  <a:lnTo>
                    <a:pt x="1" y="10875"/>
                  </a:lnTo>
                  <a:cubicBezTo>
                    <a:pt x="1" y="6539"/>
                    <a:pt x="2069" y="2502"/>
                    <a:pt x="5571" y="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4" name="Google Shape;2254;p67">
              <a:extLst>
                <a:ext uri="{FF2B5EF4-FFF2-40B4-BE49-F238E27FC236}">
                  <a16:creationId xmlns:a16="http://schemas.microsoft.com/office/drawing/2014/main" id="{80605B1A-E615-497E-B71B-938051510FCE}"/>
                </a:ext>
              </a:extLst>
            </p:cNvPr>
            <p:cNvSpPr/>
            <p:nvPr/>
          </p:nvSpPr>
          <p:spPr>
            <a:xfrm>
              <a:off x="414421" y="4037168"/>
              <a:ext cx="515599" cy="171825"/>
            </a:xfrm>
            <a:custGeom>
              <a:avLst/>
              <a:gdLst/>
              <a:ahLst/>
              <a:cxnLst/>
              <a:rect l="l" t="t" r="r" b="b"/>
              <a:pathLst>
                <a:path w="22750" h="8740" fill="none" extrusionOk="0">
                  <a:moveTo>
                    <a:pt x="22750" y="4037"/>
                  </a:moveTo>
                  <a:cubicBezTo>
                    <a:pt x="20215" y="7005"/>
                    <a:pt x="16479" y="8740"/>
                    <a:pt x="12576" y="8740"/>
                  </a:cubicBezTo>
                  <a:lnTo>
                    <a:pt x="12576" y="8740"/>
                  </a:lnTo>
                  <a:cubicBezTo>
                    <a:pt x="6939" y="8740"/>
                    <a:pt x="1935" y="5237"/>
                    <a:pt x="0"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5" name="Google Shape;2255;p67">
              <a:extLst>
                <a:ext uri="{FF2B5EF4-FFF2-40B4-BE49-F238E27FC236}">
                  <a16:creationId xmlns:a16="http://schemas.microsoft.com/office/drawing/2014/main" id="{EEFC13A2-6EA5-4C50-B32E-2B4E2E755BFA}"/>
                </a:ext>
              </a:extLst>
            </p:cNvPr>
            <p:cNvSpPr/>
            <p:nvPr/>
          </p:nvSpPr>
          <p:spPr>
            <a:xfrm>
              <a:off x="959483" y="4031270"/>
              <a:ext cx="25723" cy="48540"/>
            </a:xfrm>
            <a:custGeom>
              <a:avLst/>
              <a:gdLst/>
              <a:ahLst/>
              <a:cxnLst/>
              <a:rect l="l" t="t" r="r" b="b"/>
              <a:pathLst>
                <a:path w="1135" h="2469" fill="none" extrusionOk="0">
                  <a:moveTo>
                    <a:pt x="1135" y="0"/>
                  </a:moveTo>
                  <a:cubicBezTo>
                    <a:pt x="835" y="867"/>
                    <a:pt x="468" y="1668"/>
                    <a:pt x="1" y="2469"/>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6" name="Google Shape;2256;p67">
              <a:extLst>
                <a:ext uri="{FF2B5EF4-FFF2-40B4-BE49-F238E27FC236}">
                  <a16:creationId xmlns:a16="http://schemas.microsoft.com/office/drawing/2014/main" id="{4A294EFB-D9DA-4BBB-AC87-E660B5B0649C}"/>
                </a:ext>
              </a:extLst>
            </p:cNvPr>
            <p:cNvSpPr/>
            <p:nvPr/>
          </p:nvSpPr>
          <p:spPr>
            <a:xfrm>
              <a:off x="637432" y="3683687"/>
              <a:ext cx="363662" cy="329889"/>
            </a:xfrm>
            <a:custGeom>
              <a:avLst/>
              <a:gdLst/>
              <a:ahLst/>
              <a:cxnLst/>
              <a:rect l="l" t="t" r="r" b="b"/>
              <a:pathLst>
                <a:path w="16046" h="16780" fill="none" extrusionOk="0">
                  <a:moveTo>
                    <a:pt x="1" y="301"/>
                  </a:moveTo>
                  <a:cubicBezTo>
                    <a:pt x="901" y="101"/>
                    <a:pt x="1802" y="1"/>
                    <a:pt x="2703" y="1"/>
                  </a:cubicBezTo>
                  <a:lnTo>
                    <a:pt x="2703" y="1"/>
                  </a:lnTo>
                  <a:cubicBezTo>
                    <a:pt x="10075" y="1"/>
                    <a:pt x="16045" y="5972"/>
                    <a:pt x="16045" y="13344"/>
                  </a:cubicBezTo>
                  <a:lnTo>
                    <a:pt x="16045" y="13344"/>
                  </a:lnTo>
                  <a:cubicBezTo>
                    <a:pt x="16045" y="14511"/>
                    <a:pt x="15912" y="15645"/>
                    <a:pt x="15612" y="16779"/>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7" name="Google Shape;2258;p67">
              <a:extLst>
                <a:ext uri="{FF2B5EF4-FFF2-40B4-BE49-F238E27FC236}">
                  <a16:creationId xmlns:a16="http://schemas.microsoft.com/office/drawing/2014/main" id="{6F34D3BF-0872-490E-B0D3-DC1CDC877C5A}"/>
                </a:ext>
              </a:extLst>
            </p:cNvPr>
            <p:cNvSpPr/>
            <p:nvPr/>
          </p:nvSpPr>
          <p:spPr>
            <a:xfrm>
              <a:off x="1726060" y="2534089"/>
              <a:ext cx="666064" cy="578427"/>
            </a:xfrm>
            <a:custGeom>
              <a:avLst/>
              <a:gdLst/>
              <a:ahLst/>
              <a:cxnLst/>
              <a:rect l="l" t="t" r="r" b="b"/>
              <a:pathLst>
                <a:path w="29389" h="29422" extrusionOk="0">
                  <a:moveTo>
                    <a:pt x="14678" y="1"/>
                  </a:moveTo>
                  <a:cubicBezTo>
                    <a:pt x="6572" y="1"/>
                    <a:pt x="1" y="6605"/>
                    <a:pt x="1" y="14711"/>
                  </a:cubicBezTo>
                  <a:cubicBezTo>
                    <a:pt x="1" y="22850"/>
                    <a:pt x="6572" y="29422"/>
                    <a:pt x="14678" y="29422"/>
                  </a:cubicBezTo>
                  <a:cubicBezTo>
                    <a:pt x="22817" y="29422"/>
                    <a:pt x="29389" y="22850"/>
                    <a:pt x="29389" y="14711"/>
                  </a:cubicBezTo>
                  <a:cubicBezTo>
                    <a:pt x="29389" y="6605"/>
                    <a:pt x="22817" y="1"/>
                    <a:pt x="14678" y="1"/>
                  </a:cubicBezTo>
                  <a:close/>
                </a:path>
              </a:pathLst>
            </a:custGeom>
            <a:solidFill>
              <a:srgbClr val="384E9E"/>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38" name="Google Shape;2261;p67">
              <a:extLst>
                <a:ext uri="{FF2B5EF4-FFF2-40B4-BE49-F238E27FC236}">
                  <a16:creationId xmlns:a16="http://schemas.microsoft.com/office/drawing/2014/main" id="{F7A3056F-78F4-4947-A822-7520835C9FF2}"/>
                </a:ext>
              </a:extLst>
            </p:cNvPr>
            <p:cNvSpPr/>
            <p:nvPr/>
          </p:nvSpPr>
          <p:spPr>
            <a:xfrm>
              <a:off x="1902225" y="2566232"/>
              <a:ext cx="96026" cy="32792"/>
            </a:xfrm>
            <a:custGeom>
              <a:avLst/>
              <a:gdLst/>
              <a:ahLst/>
              <a:cxnLst/>
              <a:rect l="l" t="t" r="r" b="b"/>
              <a:pathLst>
                <a:path w="4237" h="1668" fill="none" extrusionOk="0">
                  <a:moveTo>
                    <a:pt x="0" y="1668"/>
                  </a:moveTo>
                  <a:cubicBezTo>
                    <a:pt x="1301" y="867"/>
                    <a:pt x="2735" y="300"/>
                    <a:pt x="4237"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39" name="Google Shape;2262;p67">
              <a:extLst>
                <a:ext uri="{FF2B5EF4-FFF2-40B4-BE49-F238E27FC236}">
                  <a16:creationId xmlns:a16="http://schemas.microsoft.com/office/drawing/2014/main" id="{623003AE-85DB-4087-BF64-915DA95EDFB5}"/>
                </a:ext>
              </a:extLst>
            </p:cNvPr>
            <p:cNvSpPr/>
            <p:nvPr/>
          </p:nvSpPr>
          <p:spPr>
            <a:xfrm>
              <a:off x="1756316" y="2609503"/>
              <a:ext cx="127030" cy="237410"/>
            </a:xfrm>
            <a:custGeom>
              <a:avLst/>
              <a:gdLst/>
              <a:ahLst/>
              <a:cxnLst/>
              <a:rect l="l" t="t" r="r" b="b"/>
              <a:pathLst>
                <a:path w="5605" h="12076" fill="none" extrusionOk="0">
                  <a:moveTo>
                    <a:pt x="67" y="12076"/>
                  </a:moveTo>
                  <a:cubicBezTo>
                    <a:pt x="34" y="11676"/>
                    <a:pt x="0" y="11275"/>
                    <a:pt x="0" y="10875"/>
                  </a:cubicBezTo>
                  <a:lnTo>
                    <a:pt x="0" y="10875"/>
                  </a:lnTo>
                  <a:cubicBezTo>
                    <a:pt x="0" y="6572"/>
                    <a:pt x="2068" y="2502"/>
                    <a:pt x="5604" y="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0" name="Google Shape;2263;p67">
              <a:extLst>
                <a:ext uri="{FF2B5EF4-FFF2-40B4-BE49-F238E27FC236}">
                  <a16:creationId xmlns:a16="http://schemas.microsoft.com/office/drawing/2014/main" id="{5EA223AF-A958-4228-A2C9-AC004FDF68A8}"/>
                </a:ext>
              </a:extLst>
            </p:cNvPr>
            <p:cNvSpPr/>
            <p:nvPr/>
          </p:nvSpPr>
          <p:spPr>
            <a:xfrm>
              <a:off x="1774447" y="2913795"/>
              <a:ext cx="515622" cy="172494"/>
            </a:xfrm>
            <a:custGeom>
              <a:avLst/>
              <a:gdLst/>
              <a:ahLst/>
              <a:cxnLst/>
              <a:rect l="l" t="t" r="r" b="b"/>
              <a:pathLst>
                <a:path w="22751" h="8774" fill="none" extrusionOk="0">
                  <a:moveTo>
                    <a:pt x="22750" y="4037"/>
                  </a:moveTo>
                  <a:cubicBezTo>
                    <a:pt x="20215" y="7039"/>
                    <a:pt x="16479" y="8773"/>
                    <a:pt x="12543" y="8773"/>
                  </a:cubicBezTo>
                  <a:lnTo>
                    <a:pt x="12543" y="8773"/>
                  </a:lnTo>
                  <a:cubicBezTo>
                    <a:pt x="6939" y="8773"/>
                    <a:pt x="1936" y="5271"/>
                    <a:pt x="1" y="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1" name="Google Shape;2264;p67">
              <a:extLst>
                <a:ext uri="{FF2B5EF4-FFF2-40B4-BE49-F238E27FC236}">
                  <a16:creationId xmlns:a16="http://schemas.microsoft.com/office/drawing/2014/main" id="{A60A7749-CE63-4728-8896-0F08C16B07B0}"/>
                </a:ext>
              </a:extLst>
            </p:cNvPr>
            <p:cNvSpPr/>
            <p:nvPr/>
          </p:nvSpPr>
          <p:spPr>
            <a:xfrm>
              <a:off x="2320280" y="2908546"/>
              <a:ext cx="24975" cy="47891"/>
            </a:xfrm>
            <a:custGeom>
              <a:avLst/>
              <a:gdLst/>
              <a:ahLst/>
              <a:cxnLst/>
              <a:rect l="l" t="t" r="r" b="b"/>
              <a:pathLst>
                <a:path w="1102" h="2436" fill="none" extrusionOk="0">
                  <a:moveTo>
                    <a:pt x="1101" y="1"/>
                  </a:moveTo>
                  <a:cubicBezTo>
                    <a:pt x="835" y="834"/>
                    <a:pt x="434" y="1668"/>
                    <a:pt x="1" y="2436"/>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2" name="Google Shape;2265;p67">
              <a:extLst>
                <a:ext uri="{FF2B5EF4-FFF2-40B4-BE49-F238E27FC236}">
                  <a16:creationId xmlns:a16="http://schemas.microsoft.com/office/drawing/2014/main" id="{F7EC47B2-E8CE-4104-9C07-42764F55FA22}"/>
                </a:ext>
              </a:extLst>
            </p:cNvPr>
            <p:cNvSpPr/>
            <p:nvPr/>
          </p:nvSpPr>
          <p:spPr>
            <a:xfrm>
              <a:off x="1998229" y="2560983"/>
              <a:ext cx="362891" cy="329221"/>
            </a:xfrm>
            <a:custGeom>
              <a:avLst/>
              <a:gdLst/>
              <a:ahLst/>
              <a:cxnLst/>
              <a:rect l="l" t="t" r="r" b="b"/>
              <a:pathLst>
                <a:path w="16012" h="16746" fill="none" extrusionOk="0">
                  <a:moveTo>
                    <a:pt x="1" y="267"/>
                  </a:moveTo>
                  <a:cubicBezTo>
                    <a:pt x="868" y="67"/>
                    <a:pt x="1768" y="0"/>
                    <a:pt x="2669" y="0"/>
                  </a:cubicBezTo>
                  <a:lnTo>
                    <a:pt x="2669" y="0"/>
                  </a:lnTo>
                  <a:cubicBezTo>
                    <a:pt x="10041" y="0"/>
                    <a:pt x="16012" y="5971"/>
                    <a:pt x="16012" y="13343"/>
                  </a:cubicBezTo>
                  <a:lnTo>
                    <a:pt x="16012" y="13343"/>
                  </a:lnTo>
                  <a:cubicBezTo>
                    <a:pt x="16012" y="14477"/>
                    <a:pt x="15879" y="15645"/>
                    <a:pt x="15578" y="16746"/>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3" name="Google Shape;2266;p67">
              <a:extLst>
                <a:ext uri="{FF2B5EF4-FFF2-40B4-BE49-F238E27FC236}">
                  <a16:creationId xmlns:a16="http://schemas.microsoft.com/office/drawing/2014/main" id="{E8991C97-48CC-4A21-843D-2674BBA1884E}"/>
                </a:ext>
              </a:extLst>
            </p:cNvPr>
            <p:cNvSpPr/>
            <p:nvPr/>
          </p:nvSpPr>
          <p:spPr>
            <a:xfrm>
              <a:off x="2355069" y="4107333"/>
              <a:ext cx="793048" cy="687282"/>
            </a:xfrm>
            <a:custGeom>
              <a:avLst/>
              <a:gdLst/>
              <a:ahLst/>
              <a:cxnLst/>
              <a:rect l="l" t="t" r="r" b="b"/>
              <a:pathLst>
                <a:path w="34992" h="34959" extrusionOk="0">
                  <a:moveTo>
                    <a:pt x="17479" y="1"/>
                  </a:moveTo>
                  <a:cubicBezTo>
                    <a:pt x="7839" y="1"/>
                    <a:pt x="0" y="7806"/>
                    <a:pt x="0" y="17480"/>
                  </a:cubicBezTo>
                  <a:cubicBezTo>
                    <a:pt x="0" y="27120"/>
                    <a:pt x="7839" y="34959"/>
                    <a:pt x="17479" y="34959"/>
                  </a:cubicBezTo>
                  <a:cubicBezTo>
                    <a:pt x="27153" y="34959"/>
                    <a:pt x="34992" y="27120"/>
                    <a:pt x="34992" y="17480"/>
                  </a:cubicBezTo>
                  <a:cubicBezTo>
                    <a:pt x="34992" y="7806"/>
                    <a:pt x="27153" y="1"/>
                    <a:pt x="17479" y="1"/>
                  </a:cubicBez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44" name="Google Shape;2267;p67">
              <a:extLst>
                <a:ext uri="{FF2B5EF4-FFF2-40B4-BE49-F238E27FC236}">
                  <a16:creationId xmlns:a16="http://schemas.microsoft.com/office/drawing/2014/main" id="{4987DA5E-823F-4724-ADBC-77575B8311DB}"/>
                </a:ext>
              </a:extLst>
            </p:cNvPr>
            <p:cNvSpPr/>
            <p:nvPr/>
          </p:nvSpPr>
          <p:spPr>
            <a:xfrm>
              <a:off x="2356950" y="4108975"/>
              <a:ext cx="793048" cy="687282"/>
            </a:xfrm>
            <a:custGeom>
              <a:avLst/>
              <a:gdLst/>
              <a:ahLst/>
              <a:cxnLst/>
              <a:rect l="l" t="t" r="r" b="b"/>
              <a:pathLst>
                <a:path w="34992" h="34959" extrusionOk="0">
                  <a:moveTo>
                    <a:pt x="17479" y="1"/>
                  </a:moveTo>
                  <a:cubicBezTo>
                    <a:pt x="7839" y="1"/>
                    <a:pt x="0" y="7806"/>
                    <a:pt x="0" y="17480"/>
                  </a:cubicBezTo>
                  <a:cubicBezTo>
                    <a:pt x="0" y="27120"/>
                    <a:pt x="7839" y="34959"/>
                    <a:pt x="17479" y="34959"/>
                  </a:cubicBezTo>
                  <a:cubicBezTo>
                    <a:pt x="27153" y="34959"/>
                    <a:pt x="34992" y="27120"/>
                    <a:pt x="34992" y="17480"/>
                  </a:cubicBezTo>
                  <a:cubicBezTo>
                    <a:pt x="34992" y="7806"/>
                    <a:pt x="27153" y="1"/>
                    <a:pt x="17479" y="1"/>
                  </a:cubicBezTo>
                  <a:close/>
                </a:path>
              </a:pathLst>
            </a:custGeom>
            <a:solidFill>
              <a:schemeClr val="bg1">
                <a:lumMod val="75000"/>
              </a:schemeClr>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45" name="Google Shape;2268;p67">
              <a:extLst>
                <a:ext uri="{FF2B5EF4-FFF2-40B4-BE49-F238E27FC236}">
                  <a16:creationId xmlns:a16="http://schemas.microsoft.com/office/drawing/2014/main" id="{C1CC25D0-AD24-4308-94BF-0366E0F1FD9A}"/>
                </a:ext>
              </a:extLst>
            </p:cNvPr>
            <p:cNvSpPr/>
            <p:nvPr/>
          </p:nvSpPr>
          <p:spPr>
            <a:xfrm>
              <a:off x="2471923" y="4105544"/>
              <a:ext cx="596055" cy="595295"/>
            </a:xfrm>
            <a:custGeom>
              <a:avLst/>
              <a:gdLst/>
              <a:ahLst/>
              <a:cxnLst/>
              <a:rect l="l" t="t" r="r" b="b"/>
              <a:pathLst>
                <a:path w="26300" h="30280" extrusionOk="0">
                  <a:moveTo>
                    <a:pt x="10296" y="0"/>
                  </a:moveTo>
                  <a:cubicBezTo>
                    <a:pt x="7598" y="0"/>
                    <a:pt x="3054" y="465"/>
                    <a:pt x="2083" y="3494"/>
                  </a:cubicBezTo>
                  <a:cubicBezTo>
                    <a:pt x="682" y="7864"/>
                    <a:pt x="6619" y="7097"/>
                    <a:pt x="5685" y="9131"/>
                  </a:cubicBezTo>
                  <a:cubicBezTo>
                    <a:pt x="4751" y="11166"/>
                    <a:pt x="848" y="13801"/>
                    <a:pt x="2383" y="16803"/>
                  </a:cubicBezTo>
                  <a:cubicBezTo>
                    <a:pt x="3738" y="19369"/>
                    <a:pt x="6039" y="22159"/>
                    <a:pt x="4616" y="22159"/>
                  </a:cubicBezTo>
                  <a:cubicBezTo>
                    <a:pt x="4392" y="22159"/>
                    <a:pt x="4076" y="22090"/>
                    <a:pt x="3650" y="21940"/>
                  </a:cubicBezTo>
                  <a:cubicBezTo>
                    <a:pt x="2400" y="21515"/>
                    <a:pt x="1527" y="21206"/>
                    <a:pt x="968" y="21206"/>
                  </a:cubicBezTo>
                  <a:cubicBezTo>
                    <a:pt x="126" y="21206"/>
                    <a:pt x="0" y="21909"/>
                    <a:pt x="381" y="23975"/>
                  </a:cubicBezTo>
                  <a:cubicBezTo>
                    <a:pt x="888" y="26872"/>
                    <a:pt x="3314" y="27990"/>
                    <a:pt x="7241" y="27990"/>
                  </a:cubicBezTo>
                  <a:cubicBezTo>
                    <a:pt x="7972" y="27990"/>
                    <a:pt x="8755" y="27951"/>
                    <a:pt x="9588" y="27878"/>
                  </a:cubicBezTo>
                  <a:cubicBezTo>
                    <a:pt x="10038" y="27838"/>
                    <a:pt x="10447" y="27820"/>
                    <a:pt x="10820" y="27820"/>
                  </a:cubicBezTo>
                  <a:cubicBezTo>
                    <a:pt x="14837" y="27820"/>
                    <a:pt x="14677" y="29941"/>
                    <a:pt x="17394" y="30246"/>
                  </a:cubicBezTo>
                  <a:cubicBezTo>
                    <a:pt x="17610" y="30268"/>
                    <a:pt x="17827" y="30279"/>
                    <a:pt x="18042" y="30279"/>
                  </a:cubicBezTo>
                  <a:cubicBezTo>
                    <a:pt x="20780" y="30279"/>
                    <a:pt x="23331" y="28493"/>
                    <a:pt x="23331" y="24442"/>
                  </a:cubicBezTo>
                  <a:cubicBezTo>
                    <a:pt x="23331" y="20072"/>
                    <a:pt x="19762" y="21006"/>
                    <a:pt x="23031" y="18838"/>
                  </a:cubicBezTo>
                  <a:cubicBezTo>
                    <a:pt x="26300" y="16637"/>
                    <a:pt x="25699" y="10999"/>
                    <a:pt x="24765" y="9298"/>
                  </a:cubicBezTo>
                  <a:cubicBezTo>
                    <a:pt x="23831" y="7564"/>
                    <a:pt x="21930" y="8364"/>
                    <a:pt x="21930" y="6163"/>
                  </a:cubicBezTo>
                  <a:cubicBezTo>
                    <a:pt x="21930" y="4037"/>
                    <a:pt x="17732" y="76"/>
                    <a:pt x="12848" y="76"/>
                  </a:cubicBezTo>
                  <a:cubicBezTo>
                    <a:pt x="12674" y="76"/>
                    <a:pt x="12499" y="81"/>
                    <a:pt x="12323" y="92"/>
                  </a:cubicBezTo>
                  <a:cubicBezTo>
                    <a:pt x="12323" y="92"/>
                    <a:pt x="11491" y="0"/>
                    <a:pt x="10296" y="0"/>
                  </a:cubicBezTo>
                  <a:close/>
                </a:path>
              </a:pathLst>
            </a:custGeom>
            <a:solidFill>
              <a:srgbClr val="263238"/>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46" name="Google Shape;2269;p67">
              <a:extLst>
                <a:ext uri="{FF2B5EF4-FFF2-40B4-BE49-F238E27FC236}">
                  <a16:creationId xmlns:a16="http://schemas.microsoft.com/office/drawing/2014/main" id="{5942B369-FFD0-4CDD-A607-A281D5CA51B0}"/>
                </a:ext>
              </a:extLst>
            </p:cNvPr>
            <p:cNvSpPr/>
            <p:nvPr/>
          </p:nvSpPr>
          <p:spPr>
            <a:xfrm>
              <a:off x="2566748" y="4138808"/>
              <a:ext cx="388592" cy="165279"/>
            </a:xfrm>
            <a:custGeom>
              <a:avLst/>
              <a:gdLst/>
              <a:ahLst/>
              <a:cxnLst/>
              <a:rect l="l" t="t" r="r" b="b"/>
              <a:pathLst>
                <a:path w="17146" h="8407" fill="none" extrusionOk="0">
                  <a:moveTo>
                    <a:pt x="3302" y="434"/>
                  </a:moveTo>
                  <a:cubicBezTo>
                    <a:pt x="3302" y="434"/>
                    <a:pt x="0" y="1"/>
                    <a:pt x="134" y="2069"/>
                  </a:cubicBezTo>
                  <a:cubicBezTo>
                    <a:pt x="234" y="4137"/>
                    <a:pt x="5904" y="8173"/>
                    <a:pt x="11275" y="8307"/>
                  </a:cubicBezTo>
                  <a:cubicBezTo>
                    <a:pt x="16612" y="8407"/>
                    <a:pt x="17146" y="5671"/>
                    <a:pt x="16378" y="5138"/>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7" name="Google Shape;2270;p67">
              <a:extLst>
                <a:ext uri="{FF2B5EF4-FFF2-40B4-BE49-F238E27FC236}">
                  <a16:creationId xmlns:a16="http://schemas.microsoft.com/office/drawing/2014/main" id="{922A33D3-33B1-487E-8E18-4339BFFA0899}"/>
                </a:ext>
              </a:extLst>
            </p:cNvPr>
            <p:cNvSpPr/>
            <p:nvPr/>
          </p:nvSpPr>
          <p:spPr>
            <a:xfrm>
              <a:off x="2658966" y="4181431"/>
              <a:ext cx="108899" cy="112158"/>
            </a:xfrm>
            <a:custGeom>
              <a:avLst/>
              <a:gdLst/>
              <a:ahLst/>
              <a:cxnLst/>
              <a:rect l="l" t="t" r="r" b="b"/>
              <a:pathLst>
                <a:path w="4805" h="5705" fill="none" extrusionOk="0">
                  <a:moveTo>
                    <a:pt x="2603" y="1"/>
                  </a:moveTo>
                  <a:cubicBezTo>
                    <a:pt x="2603" y="1"/>
                    <a:pt x="1" y="334"/>
                    <a:pt x="301" y="2102"/>
                  </a:cubicBezTo>
                  <a:cubicBezTo>
                    <a:pt x="634" y="3837"/>
                    <a:pt x="2269" y="4704"/>
                    <a:pt x="4804" y="5705"/>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8" name="Google Shape;2271;p67">
              <a:extLst>
                <a:ext uri="{FF2B5EF4-FFF2-40B4-BE49-F238E27FC236}">
                  <a16:creationId xmlns:a16="http://schemas.microsoft.com/office/drawing/2014/main" id="{4A499FF2-10A9-49B2-AEC3-678D2C57B5C8}"/>
                </a:ext>
              </a:extLst>
            </p:cNvPr>
            <p:cNvSpPr/>
            <p:nvPr/>
          </p:nvSpPr>
          <p:spPr>
            <a:xfrm>
              <a:off x="2787492" y="4391946"/>
              <a:ext cx="227566" cy="261690"/>
            </a:xfrm>
            <a:custGeom>
              <a:avLst/>
              <a:gdLst/>
              <a:ahLst/>
              <a:cxnLst/>
              <a:rect l="l" t="t" r="r" b="b"/>
              <a:pathLst>
                <a:path w="10041" h="13311" fill="none" extrusionOk="0">
                  <a:moveTo>
                    <a:pt x="10041" y="1"/>
                  </a:moveTo>
                  <a:cubicBezTo>
                    <a:pt x="10041" y="1"/>
                    <a:pt x="9807" y="2736"/>
                    <a:pt x="6438" y="4470"/>
                  </a:cubicBezTo>
                  <a:cubicBezTo>
                    <a:pt x="3036" y="6205"/>
                    <a:pt x="0" y="8840"/>
                    <a:pt x="2936" y="10141"/>
                  </a:cubicBezTo>
                  <a:cubicBezTo>
                    <a:pt x="5838" y="11475"/>
                    <a:pt x="7506" y="12977"/>
                    <a:pt x="6405" y="1331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49" name="Google Shape;2272;p67">
              <a:extLst>
                <a:ext uri="{FF2B5EF4-FFF2-40B4-BE49-F238E27FC236}">
                  <a16:creationId xmlns:a16="http://schemas.microsoft.com/office/drawing/2014/main" id="{59FDE418-ADB9-46E7-B046-F2CB541177CB}"/>
                </a:ext>
              </a:extLst>
            </p:cNvPr>
            <p:cNvSpPr/>
            <p:nvPr/>
          </p:nvSpPr>
          <p:spPr>
            <a:xfrm>
              <a:off x="2502473" y="4550659"/>
              <a:ext cx="133829" cy="59687"/>
            </a:xfrm>
            <a:custGeom>
              <a:avLst/>
              <a:gdLst/>
              <a:ahLst/>
              <a:cxnLst/>
              <a:rect l="l" t="t" r="r" b="b"/>
              <a:pathLst>
                <a:path w="5905" h="3036" fill="none" extrusionOk="0">
                  <a:moveTo>
                    <a:pt x="5905" y="0"/>
                  </a:moveTo>
                  <a:cubicBezTo>
                    <a:pt x="5905" y="0"/>
                    <a:pt x="4604" y="3036"/>
                    <a:pt x="2636" y="2502"/>
                  </a:cubicBezTo>
                  <a:cubicBezTo>
                    <a:pt x="668" y="1935"/>
                    <a:pt x="1" y="400"/>
                    <a:pt x="1335" y="400"/>
                  </a:cubicBezTo>
                  <a:cubicBezTo>
                    <a:pt x="2636" y="400"/>
                    <a:pt x="2736" y="1067"/>
                    <a:pt x="2736" y="1067"/>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50" name="Google Shape;2273;p67">
              <a:extLst>
                <a:ext uri="{FF2B5EF4-FFF2-40B4-BE49-F238E27FC236}">
                  <a16:creationId xmlns:a16="http://schemas.microsoft.com/office/drawing/2014/main" id="{AE751E0D-F9AA-4188-879D-01E8F58C82F1}"/>
                </a:ext>
              </a:extLst>
            </p:cNvPr>
            <p:cNvSpPr/>
            <p:nvPr/>
          </p:nvSpPr>
          <p:spPr>
            <a:xfrm>
              <a:off x="2841930" y="4304068"/>
              <a:ext cx="91493" cy="145599"/>
            </a:xfrm>
            <a:custGeom>
              <a:avLst/>
              <a:gdLst/>
              <a:ahLst/>
              <a:cxnLst/>
              <a:rect l="l" t="t" r="r" b="b"/>
              <a:pathLst>
                <a:path w="4037" h="7406" fill="none" extrusionOk="0">
                  <a:moveTo>
                    <a:pt x="1368" y="34"/>
                  </a:moveTo>
                  <a:cubicBezTo>
                    <a:pt x="1368" y="34"/>
                    <a:pt x="4036" y="1"/>
                    <a:pt x="3603" y="2603"/>
                  </a:cubicBezTo>
                  <a:cubicBezTo>
                    <a:pt x="3169" y="5238"/>
                    <a:pt x="634" y="5438"/>
                    <a:pt x="0" y="7406"/>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51" name="Google Shape;2274;p67">
              <a:extLst>
                <a:ext uri="{FF2B5EF4-FFF2-40B4-BE49-F238E27FC236}">
                  <a16:creationId xmlns:a16="http://schemas.microsoft.com/office/drawing/2014/main" id="{57A9C1DE-5556-4919-8D98-33AD1A3EE252}"/>
                </a:ext>
              </a:extLst>
            </p:cNvPr>
            <p:cNvSpPr/>
            <p:nvPr/>
          </p:nvSpPr>
          <p:spPr>
            <a:xfrm>
              <a:off x="2439740" y="4568136"/>
              <a:ext cx="557187" cy="227148"/>
            </a:xfrm>
            <a:custGeom>
              <a:avLst/>
              <a:gdLst/>
              <a:ahLst/>
              <a:cxnLst/>
              <a:rect l="l" t="t" r="r" b="b"/>
              <a:pathLst>
                <a:path w="24585" h="11554" extrusionOk="0">
                  <a:moveTo>
                    <a:pt x="13075" y="0"/>
                  </a:moveTo>
                  <a:cubicBezTo>
                    <a:pt x="12824" y="0"/>
                    <a:pt x="12569" y="25"/>
                    <a:pt x="12309" y="78"/>
                  </a:cubicBezTo>
                  <a:cubicBezTo>
                    <a:pt x="9707" y="645"/>
                    <a:pt x="2669" y="3681"/>
                    <a:pt x="0" y="4848"/>
                  </a:cubicBezTo>
                  <a:cubicBezTo>
                    <a:pt x="3302" y="9085"/>
                    <a:pt x="8373" y="11553"/>
                    <a:pt x="13743" y="11553"/>
                  </a:cubicBezTo>
                  <a:cubicBezTo>
                    <a:pt x="17679" y="11553"/>
                    <a:pt x="21482" y="10219"/>
                    <a:pt x="24584" y="7784"/>
                  </a:cubicBezTo>
                  <a:cubicBezTo>
                    <a:pt x="23350" y="6883"/>
                    <a:pt x="21149" y="5282"/>
                    <a:pt x="19881" y="4448"/>
                  </a:cubicBezTo>
                  <a:cubicBezTo>
                    <a:pt x="18192" y="3312"/>
                    <a:pt x="15967" y="0"/>
                    <a:pt x="13075"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52" name="Google Shape;2275;p67">
              <a:extLst>
                <a:ext uri="{FF2B5EF4-FFF2-40B4-BE49-F238E27FC236}">
                  <a16:creationId xmlns:a16="http://schemas.microsoft.com/office/drawing/2014/main" id="{F9A0B78E-CCB5-4C97-8F6B-A1C557A1AC41}"/>
                </a:ext>
              </a:extLst>
            </p:cNvPr>
            <p:cNvSpPr/>
            <p:nvPr/>
          </p:nvSpPr>
          <p:spPr>
            <a:xfrm>
              <a:off x="2577037" y="4556340"/>
              <a:ext cx="257346" cy="184722"/>
            </a:xfrm>
            <a:custGeom>
              <a:avLst/>
              <a:gdLst/>
              <a:ahLst/>
              <a:cxnLst/>
              <a:rect l="l" t="t" r="r" b="b"/>
              <a:pathLst>
                <a:path w="11355" h="9396" extrusionOk="0">
                  <a:moveTo>
                    <a:pt x="6802" y="0"/>
                  </a:moveTo>
                  <a:cubicBezTo>
                    <a:pt x="6170" y="0"/>
                    <a:pt x="5717" y="111"/>
                    <a:pt x="5717" y="111"/>
                  </a:cubicBezTo>
                  <a:cubicBezTo>
                    <a:pt x="5717" y="111"/>
                    <a:pt x="880" y="1512"/>
                    <a:pt x="247" y="5582"/>
                  </a:cubicBezTo>
                  <a:cubicBezTo>
                    <a:pt x="1" y="7248"/>
                    <a:pt x="627" y="7740"/>
                    <a:pt x="1453" y="7740"/>
                  </a:cubicBezTo>
                  <a:cubicBezTo>
                    <a:pt x="2644" y="7740"/>
                    <a:pt x="4249" y="6716"/>
                    <a:pt x="4249" y="6716"/>
                  </a:cubicBezTo>
                  <a:cubicBezTo>
                    <a:pt x="4249" y="6716"/>
                    <a:pt x="6077" y="9395"/>
                    <a:pt x="7976" y="9395"/>
                  </a:cubicBezTo>
                  <a:cubicBezTo>
                    <a:pt x="8269" y="9395"/>
                    <a:pt x="8563" y="9332"/>
                    <a:pt x="8853" y="9184"/>
                  </a:cubicBezTo>
                  <a:cubicBezTo>
                    <a:pt x="11054" y="8084"/>
                    <a:pt x="11355" y="4348"/>
                    <a:pt x="10120" y="1846"/>
                  </a:cubicBezTo>
                  <a:cubicBezTo>
                    <a:pt x="9335" y="295"/>
                    <a:pt x="7831" y="0"/>
                    <a:pt x="6802"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53" name="Google Shape;2276;p67">
              <a:extLst>
                <a:ext uri="{FF2B5EF4-FFF2-40B4-BE49-F238E27FC236}">
                  <a16:creationId xmlns:a16="http://schemas.microsoft.com/office/drawing/2014/main" id="{A4BAA755-047F-4A7E-8BD5-F0D2BE4B19F7}"/>
                </a:ext>
              </a:extLst>
            </p:cNvPr>
            <p:cNvSpPr/>
            <p:nvPr/>
          </p:nvSpPr>
          <p:spPr>
            <a:xfrm>
              <a:off x="2632518" y="4442452"/>
              <a:ext cx="168595" cy="250267"/>
            </a:xfrm>
            <a:custGeom>
              <a:avLst/>
              <a:gdLst/>
              <a:ahLst/>
              <a:cxnLst/>
              <a:rect l="l" t="t" r="r" b="b"/>
              <a:pathLst>
                <a:path w="7439" h="12730" extrusionOk="0">
                  <a:moveTo>
                    <a:pt x="7439" y="0"/>
                  </a:moveTo>
                  <a:lnTo>
                    <a:pt x="3169" y="2935"/>
                  </a:lnTo>
                  <a:cubicBezTo>
                    <a:pt x="3169" y="4236"/>
                    <a:pt x="3002" y="5571"/>
                    <a:pt x="2602" y="6872"/>
                  </a:cubicBezTo>
                  <a:cubicBezTo>
                    <a:pt x="2002" y="8740"/>
                    <a:pt x="0" y="11342"/>
                    <a:pt x="1768" y="12509"/>
                  </a:cubicBezTo>
                  <a:cubicBezTo>
                    <a:pt x="2001" y="12660"/>
                    <a:pt x="2241" y="12729"/>
                    <a:pt x="2485" y="12729"/>
                  </a:cubicBezTo>
                  <a:cubicBezTo>
                    <a:pt x="4128" y="12729"/>
                    <a:pt x="5915" y="9569"/>
                    <a:pt x="6438" y="6838"/>
                  </a:cubicBezTo>
                  <a:cubicBezTo>
                    <a:pt x="7005" y="3736"/>
                    <a:pt x="7439" y="0"/>
                    <a:pt x="7439" y="0"/>
                  </a:cubicBez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54" name="Google Shape;2277;p67">
              <a:extLst>
                <a:ext uri="{FF2B5EF4-FFF2-40B4-BE49-F238E27FC236}">
                  <a16:creationId xmlns:a16="http://schemas.microsoft.com/office/drawing/2014/main" id="{7BCEF60A-172A-468B-8DB9-09D99B05A3C9}"/>
                </a:ext>
              </a:extLst>
            </p:cNvPr>
            <p:cNvSpPr/>
            <p:nvPr/>
          </p:nvSpPr>
          <p:spPr>
            <a:xfrm>
              <a:off x="2694503" y="4443101"/>
              <a:ext cx="106610" cy="243308"/>
            </a:xfrm>
            <a:custGeom>
              <a:avLst/>
              <a:gdLst/>
              <a:ahLst/>
              <a:cxnLst/>
              <a:rect l="l" t="t" r="r" b="b"/>
              <a:pathLst>
                <a:path w="4704" h="12376" extrusionOk="0">
                  <a:moveTo>
                    <a:pt x="4704" y="0"/>
                  </a:moveTo>
                  <a:lnTo>
                    <a:pt x="401" y="2902"/>
                  </a:lnTo>
                  <a:cubicBezTo>
                    <a:pt x="434" y="4103"/>
                    <a:pt x="301" y="5271"/>
                    <a:pt x="0" y="6405"/>
                  </a:cubicBezTo>
                  <a:cubicBezTo>
                    <a:pt x="568" y="6605"/>
                    <a:pt x="1168" y="6739"/>
                    <a:pt x="1768" y="6839"/>
                  </a:cubicBezTo>
                  <a:cubicBezTo>
                    <a:pt x="1843" y="6843"/>
                    <a:pt x="1911" y="6845"/>
                    <a:pt x="1974" y="6845"/>
                  </a:cubicBezTo>
                  <a:cubicBezTo>
                    <a:pt x="2386" y="6845"/>
                    <a:pt x="2544" y="6754"/>
                    <a:pt x="2602" y="6639"/>
                  </a:cubicBezTo>
                  <a:lnTo>
                    <a:pt x="2602" y="6639"/>
                  </a:lnTo>
                  <a:cubicBezTo>
                    <a:pt x="2536" y="7406"/>
                    <a:pt x="2302" y="9541"/>
                    <a:pt x="1401" y="11142"/>
                  </a:cubicBezTo>
                  <a:cubicBezTo>
                    <a:pt x="1135" y="11609"/>
                    <a:pt x="901" y="12009"/>
                    <a:pt x="734" y="12376"/>
                  </a:cubicBezTo>
                  <a:cubicBezTo>
                    <a:pt x="2069" y="11475"/>
                    <a:pt x="3269" y="9007"/>
                    <a:pt x="3703" y="6839"/>
                  </a:cubicBezTo>
                  <a:cubicBezTo>
                    <a:pt x="4304" y="3703"/>
                    <a:pt x="4704" y="1"/>
                    <a:pt x="4704" y="0"/>
                  </a:cubicBez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55" name="Google Shape;2278;p67">
              <a:extLst>
                <a:ext uri="{FF2B5EF4-FFF2-40B4-BE49-F238E27FC236}">
                  <a16:creationId xmlns:a16="http://schemas.microsoft.com/office/drawing/2014/main" id="{3986885E-BF23-4162-89AF-546192A9A31A}"/>
                </a:ext>
              </a:extLst>
            </p:cNvPr>
            <p:cNvSpPr/>
            <p:nvPr/>
          </p:nvSpPr>
          <p:spPr>
            <a:xfrm>
              <a:off x="2632518" y="4442452"/>
              <a:ext cx="168595" cy="268885"/>
            </a:xfrm>
            <a:custGeom>
              <a:avLst/>
              <a:gdLst/>
              <a:ahLst/>
              <a:cxnLst/>
              <a:rect l="l" t="t" r="r" b="b"/>
              <a:pathLst>
                <a:path w="7439" h="13677" fill="none" extrusionOk="0">
                  <a:moveTo>
                    <a:pt x="3169" y="2935"/>
                  </a:moveTo>
                  <a:cubicBezTo>
                    <a:pt x="3169" y="4236"/>
                    <a:pt x="3002" y="5571"/>
                    <a:pt x="2602" y="6872"/>
                  </a:cubicBezTo>
                  <a:cubicBezTo>
                    <a:pt x="2002" y="8740"/>
                    <a:pt x="0" y="11342"/>
                    <a:pt x="1768" y="12509"/>
                  </a:cubicBezTo>
                  <a:cubicBezTo>
                    <a:pt x="3569" y="13677"/>
                    <a:pt x="5838" y="9974"/>
                    <a:pt x="6438" y="6838"/>
                  </a:cubicBezTo>
                  <a:cubicBezTo>
                    <a:pt x="7005" y="3736"/>
                    <a:pt x="7439" y="0"/>
                    <a:pt x="7439" y="0"/>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56" name="Google Shape;2279;p67">
              <a:extLst>
                <a:ext uri="{FF2B5EF4-FFF2-40B4-BE49-F238E27FC236}">
                  <a16:creationId xmlns:a16="http://schemas.microsoft.com/office/drawing/2014/main" id="{C684AD80-0C47-49B5-8530-86D06B9E2805}"/>
                </a:ext>
              </a:extLst>
            </p:cNvPr>
            <p:cNvSpPr/>
            <p:nvPr/>
          </p:nvSpPr>
          <p:spPr>
            <a:xfrm>
              <a:off x="2610579" y="4262094"/>
              <a:ext cx="261607" cy="275668"/>
            </a:xfrm>
            <a:custGeom>
              <a:avLst/>
              <a:gdLst/>
              <a:ahLst/>
              <a:cxnLst/>
              <a:rect l="l" t="t" r="r" b="b"/>
              <a:pathLst>
                <a:path w="11543" h="14022" extrusionOk="0">
                  <a:moveTo>
                    <a:pt x="1502" y="1"/>
                  </a:moveTo>
                  <a:cubicBezTo>
                    <a:pt x="1502" y="1"/>
                    <a:pt x="1" y="6272"/>
                    <a:pt x="1" y="8574"/>
                  </a:cubicBezTo>
                  <a:cubicBezTo>
                    <a:pt x="1" y="10909"/>
                    <a:pt x="2136" y="13777"/>
                    <a:pt x="4871" y="14011"/>
                  </a:cubicBezTo>
                  <a:cubicBezTo>
                    <a:pt x="4967" y="14018"/>
                    <a:pt x="5062" y="14022"/>
                    <a:pt x="5155" y="14022"/>
                  </a:cubicBezTo>
                  <a:cubicBezTo>
                    <a:pt x="8410" y="14022"/>
                    <a:pt x="9628" y="9567"/>
                    <a:pt x="10342" y="6972"/>
                  </a:cubicBezTo>
                  <a:cubicBezTo>
                    <a:pt x="11009" y="4671"/>
                    <a:pt x="11442" y="2669"/>
                    <a:pt x="11542" y="2169"/>
                  </a:cubicBezTo>
                  <a:lnTo>
                    <a:pt x="11542" y="2169"/>
                  </a:lnTo>
                  <a:cubicBezTo>
                    <a:pt x="10522" y="2556"/>
                    <a:pt x="9521" y="2713"/>
                    <a:pt x="8569" y="2713"/>
                  </a:cubicBezTo>
                  <a:cubicBezTo>
                    <a:pt x="4604" y="2713"/>
                    <a:pt x="1502" y="1"/>
                    <a:pt x="1502" y="1"/>
                  </a:cubicBez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57" name="Google Shape;2280;p67">
              <a:extLst>
                <a:ext uri="{FF2B5EF4-FFF2-40B4-BE49-F238E27FC236}">
                  <a16:creationId xmlns:a16="http://schemas.microsoft.com/office/drawing/2014/main" id="{E755EF7C-7BF7-49A1-B061-982993348E3A}"/>
                </a:ext>
              </a:extLst>
            </p:cNvPr>
            <p:cNvSpPr/>
            <p:nvPr/>
          </p:nvSpPr>
          <p:spPr>
            <a:xfrm>
              <a:off x="2684667" y="4304736"/>
              <a:ext cx="188267" cy="232436"/>
            </a:xfrm>
            <a:custGeom>
              <a:avLst/>
              <a:gdLst/>
              <a:ahLst/>
              <a:cxnLst/>
              <a:rect l="l" t="t" r="r" b="b"/>
              <a:pathLst>
                <a:path w="8307" h="11823" extrusionOk="0">
                  <a:moveTo>
                    <a:pt x="8307" y="0"/>
                  </a:moveTo>
                  <a:cubicBezTo>
                    <a:pt x="7773" y="200"/>
                    <a:pt x="7206" y="334"/>
                    <a:pt x="6672" y="434"/>
                  </a:cubicBezTo>
                  <a:cubicBezTo>
                    <a:pt x="6439" y="2035"/>
                    <a:pt x="5672" y="5938"/>
                    <a:pt x="3937" y="8339"/>
                  </a:cubicBezTo>
                  <a:cubicBezTo>
                    <a:pt x="2469" y="10374"/>
                    <a:pt x="901" y="11108"/>
                    <a:pt x="1" y="11375"/>
                  </a:cubicBezTo>
                  <a:cubicBezTo>
                    <a:pt x="501" y="11608"/>
                    <a:pt x="1035" y="11775"/>
                    <a:pt x="1602" y="11808"/>
                  </a:cubicBezTo>
                  <a:cubicBezTo>
                    <a:pt x="1709" y="11818"/>
                    <a:pt x="1814" y="11822"/>
                    <a:pt x="1917" y="11822"/>
                  </a:cubicBezTo>
                  <a:cubicBezTo>
                    <a:pt x="5149" y="11822"/>
                    <a:pt x="6362" y="7356"/>
                    <a:pt x="7106" y="4770"/>
                  </a:cubicBezTo>
                  <a:lnTo>
                    <a:pt x="8307" y="0"/>
                  </a:ln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58" name="Google Shape;2281;p67">
              <a:extLst>
                <a:ext uri="{FF2B5EF4-FFF2-40B4-BE49-F238E27FC236}">
                  <a16:creationId xmlns:a16="http://schemas.microsoft.com/office/drawing/2014/main" id="{7683B6A0-E27B-43DA-A95A-47C44DE62C30}"/>
                </a:ext>
              </a:extLst>
            </p:cNvPr>
            <p:cNvSpPr/>
            <p:nvPr/>
          </p:nvSpPr>
          <p:spPr>
            <a:xfrm>
              <a:off x="2610579" y="4262094"/>
              <a:ext cx="261607" cy="280701"/>
            </a:xfrm>
            <a:custGeom>
              <a:avLst/>
              <a:gdLst/>
              <a:ahLst/>
              <a:cxnLst/>
              <a:rect l="l" t="t" r="r" b="b"/>
              <a:pathLst>
                <a:path w="11543" h="14278" fill="none" extrusionOk="0">
                  <a:moveTo>
                    <a:pt x="1502" y="1"/>
                  </a:moveTo>
                  <a:cubicBezTo>
                    <a:pt x="1502" y="1"/>
                    <a:pt x="1" y="6272"/>
                    <a:pt x="1" y="8574"/>
                  </a:cubicBezTo>
                  <a:cubicBezTo>
                    <a:pt x="1" y="10909"/>
                    <a:pt x="2136" y="13777"/>
                    <a:pt x="4871" y="14011"/>
                  </a:cubicBezTo>
                  <a:cubicBezTo>
                    <a:pt x="8340" y="14278"/>
                    <a:pt x="9608" y="9641"/>
                    <a:pt x="10342" y="6972"/>
                  </a:cubicBezTo>
                  <a:cubicBezTo>
                    <a:pt x="11009" y="4671"/>
                    <a:pt x="11442" y="2669"/>
                    <a:pt x="11542" y="2169"/>
                  </a:cubicBezTo>
                  <a:cubicBezTo>
                    <a:pt x="6272" y="4170"/>
                    <a:pt x="1502" y="1"/>
                    <a:pt x="1502" y="1"/>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59" name="Google Shape;2282;p67">
              <a:extLst>
                <a:ext uri="{FF2B5EF4-FFF2-40B4-BE49-F238E27FC236}">
                  <a16:creationId xmlns:a16="http://schemas.microsoft.com/office/drawing/2014/main" id="{85BEF9B8-49AE-4260-8B4B-79ED3D69840B}"/>
                </a:ext>
              </a:extLst>
            </p:cNvPr>
            <p:cNvSpPr/>
            <p:nvPr/>
          </p:nvSpPr>
          <p:spPr>
            <a:xfrm>
              <a:off x="2650649" y="4349324"/>
              <a:ext cx="58994" cy="62970"/>
            </a:xfrm>
            <a:custGeom>
              <a:avLst/>
              <a:gdLst/>
              <a:ahLst/>
              <a:cxnLst/>
              <a:rect l="l" t="t" r="r" b="b"/>
              <a:pathLst>
                <a:path w="2603" h="3203" fill="none" extrusionOk="0">
                  <a:moveTo>
                    <a:pt x="2603" y="0"/>
                  </a:moveTo>
                  <a:cubicBezTo>
                    <a:pt x="2402" y="667"/>
                    <a:pt x="2102" y="1301"/>
                    <a:pt x="1702" y="1902"/>
                  </a:cubicBezTo>
                  <a:cubicBezTo>
                    <a:pt x="1168" y="2569"/>
                    <a:pt x="1" y="1968"/>
                    <a:pt x="334" y="2369"/>
                  </a:cubicBezTo>
                  <a:cubicBezTo>
                    <a:pt x="735" y="2869"/>
                    <a:pt x="1302" y="3169"/>
                    <a:pt x="1902" y="3203"/>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60" name="Google Shape;2283;p67">
              <a:extLst>
                <a:ext uri="{FF2B5EF4-FFF2-40B4-BE49-F238E27FC236}">
                  <a16:creationId xmlns:a16="http://schemas.microsoft.com/office/drawing/2014/main" id="{E1709512-9232-4C4B-99BC-168BEA8111B7}"/>
                </a:ext>
              </a:extLst>
            </p:cNvPr>
            <p:cNvSpPr/>
            <p:nvPr/>
          </p:nvSpPr>
          <p:spPr>
            <a:xfrm>
              <a:off x="2649901" y="4437852"/>
              <a:ext cx="71073" cy="29529"/>
            </a:xfrm>
            <a:custGeom>
              <a:avLst/>
              <a:gdLst/>
              <a:ahLst/>
              <a:cxnLst/>
              <a:rect l="l" t="t" r="r" b="b"/>
              <a:pathLst>
                <a:path w="3136" h="1502" fill="none" extrusionOk="0">
                  <a:moveTo>
                    <a:pt x="0" y="1"/>
                  </a:moveTo>
                  <a:cubicBezTo>
                    <a:pt x="0" y="1"/>
                    <a:pt x="1034" y="1502"/>
                    <a:pt x="3136" y="7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61" name="Google Shape;2284;p67">
              <a:extLst>
                <a:ext uri="{FF2B5EF4-FFF2-40B4-BE49-F238E27FC236}">
                  <a16:creationId xmlns:a16="http://schemas.microsoft.com/office/drawing/2014/main" id="{B0BDDAB9-78D2-4FFE-A1E3-240C7B1C5186}"/>
                </a:ext>
              </a:extLst>
            </p:cNvPr>
            <p:cNvSpPr/>
            <p:nvPr/>
          </p:nvSpPr>
          <p:spPr>
            <a:xfrm>
              <a:off x="2668802" y="4325005"/>
              <a:ext cx="19672" cy="26482"/>
            </a:xfrm>
            <a:custGeom>
              <a:avLst/>
              <a:gdLst/>
              <a:ahLst/>
              <a:cxnLst/>
              <a:rect l="l" t="t" r="r" b="b"/>
              <a:pathLst>
                <a:path w="868" h="1347" extrusionOk="0">
                  <a:moveTo>
                    <a:pt x="500" y="0"/>
                  </a:moveTo>
                  <a:cubicBezTo>
                    <a:pt x="308" y="0"/>
                    <a:pt x="99" y="257"/>
                    <a:pt x="67" y="604"/>
                  </a:cubicBezTo>
                  <a:cubicBezTo>
                    <a:pt x="0" y="1004"/>
                    <a:pt x="100" y="1304"/>
                    <a:pt x="301" y="1337"/>
                  </a:cubicBezTo>
                  <a:cubicBezTo>
                    <a:pt x="323" y="1344"/>
                    <a:pt x="344" y="1347"/>
                    <a:pt x="366" y="1347"/>
                  </a:cubicBezTo>
                  <a:cubicBezTo>
                    <a:pt x="571" y="1347"/>
                    <a:pt x="741" y="1069"/>
                    <a:pt x="801" y="737"/>
                  </a:cubicBezTo>
                  <a:cubicBezTo>
                    <a:pt x="868" y="370"/>
                    <a:pt x="734" y="36"/>
                    <a:pt x="534" y="3"/>
                  </a:cubicBezTo>
                  <a:cubicBezTo>
                    <a:pt x="523" y="1"/>
                    <a:pt x="511" y="0"/>
                    <a:pt x="500" y="0"/>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62" name="Google Shape;2285;p67">
              <a:extLst>
                <a:ext uri="{FF2B5EF4-FFF2-40B4-BE49-F238E27FC236}">
                  <a16:creationId xmlns:a16="http://schemas.microsoft.com/office/drawing/2014/main" id="{E0EE2F04-8954-4FDE-BC89-5D3C12AB0A1E}"/>
                </a:ext>
              </a:extLst>
            </p:cNvPr>
            <p:cNvSpPr/>
            <p:nvPr/>
          </p:nvSpPr>
          <p:spPr>
            <a:xfrm>
              <a:off x="2745904" y="4344016"/>
              <a:ext cx="21191" cy="26364"/>
            </a:xfrm>
            <a:custGeom>
              <a:avLst/>
              <a:gdLst/>
              <a:ahLst/>
              <a:cxnLst/>
              <a:rect l="l" t="t" r="r" b="b"/>
              <a:pathLst>
                <a:path w="935" h="1341" extrusionOk="0">
                  <a:moveTo>
                    <a:pt x="596" y="0"/>
                  </a:moveTo>
                  <a:cubicBezTo>
                    <a:pt x="405" y="0"/>
                    <a:pt x="195" y="227"/>
                    <a:pt x="101" y="571"/>
                  </a:cubicBezTo>
                  <a:cubicBezTo>
                    <a:pt x="1" y="937"/>
                    <a:pt x="101" y="1271"/>
                    <a:pt x="301" y="1338"/>
                  </a:cubicBezTo>
                  <a:cubicBezTo>
                    <a:pt x="314" y="1340"/>
                    <a:pt x="327" y="1341"/>
                    <a:pt x="339" y="1341"/>
                  </a:cubicBezTo>
                  <a:cubicBezTo>
                    <a:pt x="530" y="1341"/>
                    <a:pt x="741" y="1114"/>
                    <a:pt x="835" y="771"/>
                  </a:cubicBezTo>
                  <a:cubicBezTo>
                    <a:pt x="935" y="404"/>
                    <a:pt x="835" y="70"/>
                    <a:pt x="635" y="3"/>
                  </a:cubicBezTo>
                  <a:cubicBezTo>
                    <a:pt x="622" y="1"/>
                    <a:pt x="609" y="0"/>
                    <a:pt x="596" y="0"/>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63" name="Google Shape;2286;p67">
              <a:extLst>
                <a:ext uri="{FF2B5EF4-FFF2-40B4-BE49-F238E27FC236}">
                  <a16:creationId xmlns:a16="http://schemas.microsoft.com/office/drawing/2014/main" id="{53AD5908-3568-4640-9948-7341403D1207}"/>
                </a:ext>
              </a:extLst>
            </p:cNvPr>
            <p:cNvSpPr/>
            <p:nvPr/>
          </p:nvSpPr>
          <p:spPr>
            <a:xfrm>
              <a:off x="2655181" y="4277842"/>
              <a:ext cx="49180" cy="25597"/>
            </a:xfrm>
            <a:custGeom>
              <a:avLst/>
              <a:gdLst/>
              <a:ahLst/>
              <a:cxnLst/>
              <a:rect l="l" t="t" r="r" b="b"/>
              <a:pathLst>
                <a:path w="2170" h="1302" fill="none" extrusionOk="0">
                  <a:moveTo>
                    <a:pt x="1" y="1301"/>
                  </a:moveTo>
                  <a:cubicBezTo>
                    <a:pt x="1" y="1301"/>
                    <a:pt x="535" y="0"/>
                    <a:pt x="2169" y="7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64" name="Google Shape;2287;p67">
              <a:extLst>
                <a:ext uri="{FF2B5EF4-FFF2-40B4-BE49-F238E27FC236}">
                  <a16:creationId xmlns:a16="http://schemas.microsoft.com/office/drawing/2014/main" id="{A153B536-9C7E-4EC3-9A16-19B16D89EE9F}"/>
                </a:ext>
              </a:extLst>
            </p:cNvPr>
            <p:cNvSpPr/>
            <p:nvPr/>
          </p:nvSpPr>
          <p:spPr>
            <a:xfrm>
              <a:off x="2747423" y="4305385"/>
              <a:ext cx="43877" cy="28880"/>
            </a:xfrm>
            <a:custGeom>
              <a:avLst/>
              <a:gdLst/>
              <a:ahLst/>
              <a:cxnLst/>
              <a:rect l="l" t="t" r="r" b="b"/>
              <a:pathLst>
                <a:path w="1936" h="1469" fill="none" extrusionOk="0">
                  <a:moveTo>
                    <a:pt x="0" y="467"/>
                  </a:moveTo>
                  <a:cubicBezTo>
                    <a:pt x="0" y="467"/>
                    <a:pt x="1502" y="0"/>
                    <a:pt x="1935" y="14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65" name="Google Shape;2288;p67">
              <a:extLst>
                <a:ext uri="{FF2B5EF4-FFF2-40B4-BE49-F238E27FC236}">
                  <a16:creationId xmlns:a16="http://schemas.microsoft.com/office/drawing/2014/main" id="{814EBBFB-64FA-4C38-86D2-255AB752C9BD}"/>
                </a:ext>
              </a:extLst>
            </p:cNvPr>
            <p:cNvSpPr/>
            <p:nvPr/>
          </p:nvSpPr>
          <p:spPr>
            <a:xfrm>
              <a:off x="976118" y="4107333"/>
              <a:ext cx="792300" cy="687282"/>
            </a:xfrm>
            <a:custGeom>
              <a:avLst/>
              <a:gdLst/>
              <a:ahLst/>
              <a:cxnLst/>
              <a:rect l="l" t="t" r="r" b="b"/>
              <a:pathLst>
                <a:path w="34959" h="34959" extrusionOk="0">
                  <a:moveTo>
                    <a:pt x="17480" y="1"/>
                  </a:moveTo>
                  <a:cubicBezTo>
                    <a:pt x="7806" y="1"/>
                    <a:pt x="1" y="7806"/>
                    <a:pt x="1" y="17480"/>
                  </a:cubicBezTo>
                  <a:cubicBezTo>
                    <a:pt x="1" y="27120"/>
                    <a:pt x="7806" y="34959"/>
                    <a:pt x="17480" y="34959"/>
                  </a:cubicBezTo>
                  <a:cubicBezTo>
                    <a:pt x="27120" y="34959"/>
                    <a:pt x="34959" y="27120"/>
                    <a:pt x="34959" y="17480"/>
                  </a:cubicBezTo>
                  <a:cubicBezTo>
                    <a:pt x="34959" y="7806"/>
                    <a:pt x="27120" y="1"/>
                    <a:pt x="17480" y="1"/>
                  </a:cubicBez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66" name="Google Shape;2289;p67">
              <a:extLst>
                <a:ext uri="{FF2B5EF4-FFF2-40B4-BE49-F238E27FC236}">
                  <a16:creationId xmlns:a16="http://schemas.microsoft.com/office/drawing/2014/main" id="{5CBB4D60-645F-4E38-B8F8-ABDFD753D27B}"/>
                </a:ext>
              </a:extLst>
            </p:cNvPr>
            <p:cNvSpPr/>
            <p:nvPr/>
          </p:nvSpPr>
          <p:spPr>
            <a:xfrm>
              <a:off x="976118" y="4108965"/>
              <a:ext cx="792300" cy="687282"/>
            </a:xfrm>
            <a:custGeom>
              <a:avLst/>
              <a:gdLst/>
              <a:ahLst/>
              <a:cxnLst/>
              <a:rect l="l" t="t" r="r" b="b"/>
              <a:pathLst>
                <a:path w="34959" h="34959" extrusionOk="0">
                  <a:moveTo>
                    <a:pt x="17480" y="1"/>
                  </a:moveTo>
                  <a:cubicBezTo>
                    <a:pt x="7806" y="1"/>
                    <a:pt x="1" y="7806"/>
                    <a:pt x="1" y="17480"/>
                  </a:cubicBezTo>
                  <a:cubicBezTo>
                    <a:pt x="1" y="27120"/>
                    <a:pt x="7806" y="34959"/>
                    <a:pt x="17480" y="34959"/>
                  </a:cubicBezTo>
                  <a:cubicBezTo>
                    <a:pt x="27120" y="34959"/>
                    <a:pt x="34959" y="27120"/>
                    <a:pt x="34959" y="17480"/>
                  </a:cubicBezTo>
                  <a:cubicBezTo>
                    <a:pt x="34959" y="7806"/>
                    <a:pt x="27120" y="1"/>
                    <a:pt x="17480" y="1"/>
                  </a:cubicBezTo>
                  <a:close/>
                </a:path>
              </a:pathLst>
            </a:custGeom>
            <a:solidFill>
              <a:schemeClr val="bg1">
                <a:lumMod val="75000"/>
              </a:schemeClr>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67" name="Google Shape;2290;p67">
              <a:extLst>
                <a:ext uri="{FF2B5EF4-FFF2-40B4-BE49-F238E27FC236}">
                  <a16:creationId xmlns:a16="http://schemas.microsoft.com/office/drawing/2014/main" id="{2F6DE7E0-F0F0-4A74-A2FE-189B67F9C58B}"/>
                </a:ext>
              </a:extLst>
            </p:cNvPr>
            <p:cNvSpPr/>
            <p:nvPr/>
          </p:nvSpPr>
          <p:spPr>
            <a:xfrm>
              <a:off x="1124294" y="4551307"/>
              <a:ext cx="536790" cy="243465"/>
            </a:xfrm>
            <a:custGeom>
              <a:avLst/>
              <a:gdLst/>
              <a:ahLst/>
              <a:cxnLst/>
              <a:rect l="l" t="t" r="r" b="b"/>
              <a:pathLst>
                <a:path w="23685" h="12384" extrusionOk="0">
                  <a:moveTo>
                    <a:pt x="13210" y="0"/>
                  </a:moveTo>
                  <a:cubicBezTo>
                    <a:pt x="8240" y="0"/>
                    <a:pt x="2302" y="5938"/>
                    <a:pt x="1" y="8506"/>
                  </a:cubicBezTo>
                  <a:cubicBezTo>
                    <a:pt x="3220" y="11106"/>
                    <a:pt x="7103" y="12384"/>
                    <a:pt x="10967" y="12384"/>
                  </a:cubicBezTo>
                  <a:cubicBezTo>
                    <a:pt x="15633" y="12384"/>
                    <a:pt x="20272" y="10521"/>
                    <a:pt x="23684" y="6872"/>
                  </a:cubicBezTo>
                  <a:cubicBezTo>
                    <a:pt x="21716" y="4337"/>
                    <a:pt x="17680" y="0"/>
                    <a:pt x="13210"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68" name="Google Shape;2291;p67">
              <a:extLst>
                <a:ext uri="{FF2B5EF4-FFF2-40B4-BE49-F238E27FC236}">
                  <a16:creationId xmlns:a16="http://schemas.microsoft.com/office/drawing/2014/main" id="{B0357351-2AA2-45DB-93D6-10CCEB8A34B6}"/>
                </a:ext>
              </a:extLst>
            </p:cNvPr>
            <p:cNvSpPr/>
            <p:nvPr/>
          </p:nvSpPr>
          <p:spPr>
            <a:xfrm>
              <a:off x="1249783" y="4518633"/>
              <a:ext cx="284293" cy="187475"/>
            </a:xfrm>
            <a:custGeom>
              <a:avLst/>
              <a:gdLst/>
              <a:ahLst/>
              <a:cxnLst/>
              <a:rect l="l" t="t" r="r" b="b"/>
              <a:pathLst>
                <a:path w="12544" h="9536" extrusionOk="0">
                  <a:moveTo>
                    <a:pt x="4825" y="0"/>
                  </a:moveTo>
                  <a:cubicBezTo>
                    <a:pt x="4175" y="0"/>
                    <a:pt x="3677" y="131"/>
                    <a:pt x="3470" y="361"/>
                  </a:cubicBezTo>
                  <a:cubicBezTo>
                    <a:pt x="3470" y="361"/>
                    <a:pt x="501" y="695"/>
                    <a:pt x="234" y="2997"/>
                  </a:cubicBezTo>
                  <a:cubicBezTo>
                    <a:pt x="1" y="5265"/>
                    <a:pt x="1769" y="9101"/>
                    <a:pt x="1936" y="9501"/>
                  </a:cubicBezTo>
                  <a:cubicBezTo>
                    <a:pt x="1945" y="9525"/>
                    <a:pt x="1964" y="9536"/>
                    <a:pt x="1994" y="9536"/>
                  </a:cubicBezTo>
                  <a:cubicBezTo>
                    <a:pt x="2509" y="9536"/>
                    <a:pt x="6016" y="6132"/>
                    <a:pt x="7373" y="6132"/>
                  </a:cubicBezTo>
                  <a:cubicBezTo>
                    <a:pt x="8807" y="6132"/>
                    <a:pt x="12543" y="8167"/>
                    <a:pt x="12543" y="8167"/>
                  </a:cubicBezTo>
                  <a:cubicBezTo>
                    <a:pt x="12543" y="8167"/>
                    <a:pt x="11342" y="3397"/>
                    <a:pt x="9241" y="1629"/>
                  </a:cubicBezTo>
                  <a:cubicBezTo>
                    <a:pt x="7843" y="471"/>
                    <a:pt x="6059" y="0"/>
                    <a:pt x="4825"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69" name="Google Shape;2292;p67">
              <a:extLst>
                <a:ext uri="{FF2B5EF4-FFF2-40B4-BE49-F238E27FC236}">
                  <a16:creationId xmlns:a16="http://schemas.microsoft.com/office/drawing/2014/main" id="{BBC7EB5F-C901-4692-A01D-E95838A9616A}"/>
                </a:ext>
              </a:extLst>
            </p:cNvPr>
            <p:cNvSpPr/>
            <p:nvPr/>
          </p:nvSpPr>
          <p:spPr>
            <a:xfrm>
              <a:off x="1180250" y="4347653"/>
              <a:ext cx="88456" cy="78560"/>
            </a:xfrm>
            <a:custGeom>
              <a:avLst/>
              <a:gdLst/>
              <a:ahLst/>
              <a:cxnLst/>
              <a:rect l="l" t="t" r="r" b="b"/>
              <a:pathLst>
                <a:path w="3903" h="3996" extrusionOk="0">
                  <a:moveTo>
                    <a:pt x="1369" y="1"/>
                  </a:moveTo>
                  <a:cubicBezTo>
                    <a:pt x="1126" y="1"/>
                    <a:pt x="889" y="102"/>
                    <a:pt x="701" y="386"/>
                  </a:cubicBezTo>
                  <a:cubicBezTo>
                    <a:pt x="0" y="1420"/>
                    <a:pt x="601" y="2587"/>
                    <a:pt x="1535" y="3354"/>
                  </a:cubicBezTo>
                  <a:cubicBezTo>
                    <a:pt x="2041" y="3786"/>
                    <a:pt x="2728" y="3996"/>
                    <a:pt x="3231" y="3996"/>
                  </a:cubicBezTo>
                  <a:cubicBezTo>
                    <a:pt x="3622" y="3996"/>
                    <a:pt x="3903" y="3869"/>
                    <a:pt x="3903" y="3621"/>
                  </a:cubicBezTo>
                  <a:cubicBezTo>
                    <a:pt x="3903" y="3054"/>
                    <a:pt x="2635" y="652"/>
                    <a:pt x="2635" y="652"/>
                  </a:cubicBezTo>
                  <a:cubicBezTo>
                    <a:pt x="2635" y="652"/>
                    <a:pt x="1984" y="1"/>
                    <a:pt x="1369" y="1"/>
                  </a:cubicBez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70" name="Google Shape;2293;p67">
              <a:extLst>
                <a:ext uri="{FF2B5EF4-FFF2-40B4-BE49-F238E27FC236}">
                  <a16:creationId xmlns:a16="http://schemas.microsoft.com/office/drawing/2014/main" id="{AD1A0CE1-F8F1-4ECC-B171-AA705B5E5E7F}"/>
                </a:ext>
              </a:extLst>
            </p:cNvPr>
            <p:cNvSpPr/>
            <p:nvPr/>
          </p:nvSpPr>
          <p:spPr>
            <a:xfrm>
              <a:off x="1180250" y="4335543"/>
              <a:ext cx="88456" cy="94465"/>
            </a:xfrm>
            <a:custGeom>
              <a:avLst/>
              <a:gdLst/>
              <a:ahLst/>
              <a:cxnLst/>
              <a:rect l="l" t="t" r="r" b="b"/>
              <a:pathLst>
                <a:path w="3903" h="4805" fill="none" extrusionOk="0">
                  <a:moveTo>
                    <a:pt x="2635" y="1268"/>
                  </a:moveTo>
                  <a:cubicBezTo>
                    <a:pt x="2635" y="1268"/>
                    <a:pt x="1368" y="1"/>
                    <a:pt x="701" y="1002"/>
                  </a:cubicBezTo>
                  <a:cubicBezTo>
                    <a:pt x="0" y="2036"/>
                    <a:pt x="601" y="3203"/>
                    <a:pt x="1535" y="3970"/>
                  </a:cubicBezTo>
                  <a:cubicBezTo>
                    <a:pt x="2435" y="4738"/>
                    <a:pt x="3903" y="4804"/>
                    <a:pt x="3903" y="4237"/>
                  </a:cubicBezTo>
                  <a:cubicBezTo>
                    <a:pt x="3903" y="3670"/>
                    <a:pt x="2635" y="1268"/>
                    <a:pt x="2635" y="1268"/>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71" name="Google Shape;2294;p67">
              <a:extLst>
                <a:ext uri="{FF2B5EF4-FFF2-40B4-BE49-F238E27FC236}">
                  <a16:creationId xmlns:a16="http://schemas.microsoft.com/office/drawing/2014/main" id="{F2BC9B42-6DCC-4FE3-8E00-DA13B7250474}"/>
                </a:ext>
              </a:extLst>
            </p:cNvPr>
            <p:cNvSpPr/>
            <p:nvPr/>
          </p:nvSpPr>
          <p:spPr>
            <a:xfrm>
              <a:off x="1487933" y="4289736"/>
              <a:ext cx="51424" cy="74687"/>
            </a:xfrm>
            <a:custGeom>
              <a:avLst/>
              <a:gdLst/>
              <a:ahLst/>
              <a:cxnLst/>
              <a:rect l="l" t="t" r="r" b="b"/>
              <a:pathLst>
                <a:path w="2269" h="3799" extrusionOk="0">
                  <a:moveTo>
                    <a:pt x="674" y="0"/>
                  </a:moveTo>
                  <a:cubicBezTo>
                    <a:pt x="260" y="0"/>
                    <a:pt x="0" y="663"/>
                    <a:pt x="0" y="663"/>
                  </a:cubicBezTo>
                  <a:lnTo>
                    <a:pt x="668" y="3799"/>
                  </a:lnTo>
                  <a:cubicBezTo>
                    <a:pt x="668" y="3799"/>
                    <a:pt x="2269" y="2331"/>
                    <a:pt x="1435" y="730"/>
                  </a:cubicBezTo>
                  <a:cubicBezTo>
                    <a:pt x="1149" y="181"/>
                    <a:pt x="890" y="0"/>
                    <a:pt x="674"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72" name="Google Shape;2295;p67">
              <a:extLst>
                <a:ext uri="{FF2B5EF4-FFF2-40B4-BE49-F238E27FC236}">
                  <a16:creationId xmlns:a16="http://schemas.microsoft.com/office/drawing/2014/main" id="{8D3CB43E-2D4D-471C-9A79-5F4996999EB2}"/>
                </a:ext>
              </a:extLst>
            </p:cNvPr>
            <p:cNvSpPr/>
            <p:nvPr/>
          </p:nvSpPr>
          <p:spPr>
            <a:xfrm>
              <a:off x="1268684" y="4418841"/>
              <a:ext cx="167099" cy="247810"/>
            </a:xfrm>
            <a:custGeom>
              <a:avLst/>
              <a:gdLst/>
              <a:ahLst/>
              <a:cxnLst/>
              <a:rect l="l" t="t" r="r" b="b"/>
              <a:pathLst>
                <a:path w="7373" h="12605" extrusionOk="0">
                  <a:moveTo>
                    <a:pt x="1" y="0"/>
                  </a:moveTo>
                  <a:lnTo>
                    <a:pt x="1" y="0"/>
                  </a:lnTo>
                  <a:cubicBezTo>
                    <a:pt x="1" y="1"/>
                    <a:pt x="1702" y="6105"/>
                    <a:pt x="2136" y="8239"/>
                  </a:cubicBezTo>
                  <a:cubicBezTo>
                    <a:pt x="2482" y="10059"/>
                    <a:pt x="4005" y="12604"/>
                    <a:pt x="5338" y="12604"/>
                  </a:cubicBezTo>
                  <a:cubicBezTo>
                    <a:pt x="5544" y="12604"/>
                    <a:pt x="5746" y="12543"/>
                    <a:pt x="5938" y="12409"/>
                  </a:cubicBezTo>
                  <a:cubicBezTo>
                    <a:pt x="7373" y="11408"/>
                    <a:pt x="7306" y="9507"/>
                    <a:pt x="6439" y="7906"/>
                  </a:cubicBezTo>
                  <a:cubicBezTo>
                    <a:pt x="5872" y="6805"/>
                    <a:pt x="5438" y="5638"/>
                    <a:pt x="5105" y="4437"/>
                  </a:cubicBezTo>
                  <a:lnTo>
                    <a:pt x="1" y="0"/>
                  </a:ln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73" name="Google Shape;2296;p67">
              <a:extLst>
                <a:ext uri="{FF2B5EF4-FFF2-40B4-BE49-F238E27FC236}">
                  <a16:creationId xmlns:a16="http://schemas.microsoft.com/office/drawing/2014/main" id="{98C4CD4C-C155-454E-9976-F27B3F683F79}"/>
                </a:ext>
              </a:extLst>
            </p:cNvPr>
            <p:cNvSpPr/>
            <p:nvPr/>
          </p:nvSpPr>
          <p:spPr>
            <a:xfrm>
              <a:off x="1268684" y="4418841"/>
              <a:ext cx="152753" cy="175128"/>
            </a:xfrm>
            <a:custGeom>
              <a:avLst/>
              <a:gdLst/>
              <a:ahLst/>
              <a:cxnLst/>
              <a:rect l="l" t="t" r="r" b="b"/>
              <a:pathLst>
                <a:path w="6740" h="8908" extrusionOk="0">
                  <a:moveTo>
                    <a:pt x="1" y="0"/>
                  </a:moveTo>
                  <a:cubicBezTo>
                    <a:pt x="1" y="1"/>
                    <a:pt x="1402" y="5004"/>
                    <a:pt x="1969" y="7506"/>
                  </a:cubicBezTo>
                  <a:cubicBezTo>
                    <a:pt x="2703" y="8106"/>
                    <a:pt x="3537" y="8540"/>
                    <a:pt x="4437" y="8807"/>
                  </a:cubicBezTo>
                  <a:cubicBezTo>
                    <a:pt x="4698" y="8875"/>
                    <a:pt x="4966" y="8908"/>
                    <a:pt x="5235" y="8908"/>
                  </a:cubicBezTo>
                  <a:cubicBezTo>
                    <a:pt x="5756" y="8908"/>
                    <a:pt x="6277" y="8782"/>
                    <a:pt x="6739" y="8540"/>
                  </a:cubicBezTo>
                  <a:cubicBezTo>
                    <a:pt x="6639" y="8306"/>
                    <a:pt x="6539" y="8106"/>
                    <a:pt x="6439" y="7906"/>
                  </a:cubicBezTo>
                  <a:cubicBezTo>
                    <a:pt x="5872" y="6772"/>
                    <a:pt x="5438" y="5604"/>
                    <a:pt x="5105" y="4437"/>
                  </a:cubicBezTo>
                  <a:lnTo>
                    <a:pt x="1" y="0"/>
                  </a:ln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74" name="Google Shape;2297;p67">
              <a:extLst>
                <a:ext uri="{FF2B5EF4-FFF2-40B4-BE49-F238E27FC236}">
                  <a16:creationId xmlns:a16="http://schemas.microsoft.com/office/drawing/2014/main" id="{646A5AC7-F355-426A-B0EB-D4BCD5060913}"/>
                </a:ext>
              </a:extLst>
            </p:cNvPr>
            <p:cNvSpPr/>
            <p:nvPr/>
          </p:nvSpPr>
          <p:spPr>
            <a:xfrm>
              <a:off x="1268684" y="4418841"/>
              <a:ext cx="167099" cy="263636"/>
            </a:xfrm>
            <a:custGeom>
              <a:avLst/>
              <a:gdLst/>
              <a:ahLst/>
              <a:cxnLst/>
              <a:rect l="l" t="t" r="r" b="b"/>
              <a:pathLst>
                <a:path w="7373" h="13410" fill="none" extrusionOk="0">
                  <a:moveTo>
                    <a:pt x="1" y="0"/>
                  </a:moveTo>
                  <a:cubicBezTo>
                    <a:pt x="1" y="0"/>
                    <a:pt x="1702" y="6105"/>
                    <a:pt x="2136" y="8239"/>
                  </a:cubicBezTo>
                  <a:cubicBezTo>
                    <a:pt x="2536" y="10341"/>
                    <a:pt x="4504" y="13410"/>
                    <a:pt x="5938" y="12409"/>
                  </a:cubicBezTo>
                  <a:cubicBezTo>
                    <a:pt x="7373" y="11408"/>
                    <a:pt x="7306" y="9507"/>
                    <a:pt x="6439" y="7906"/>
                  </a:cubicBezTo>
                  <a:cubicBezTo>
                    <a:pt x="5872" y="6805"/>
                    <a:pt x="5438" y="5638"/>
                    <a:pt x="5105" y="4437"/>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75" name="Google Shape;2298;p67">
              <a:extLst>
                <a:ext uri="{FF2B5EF4-FFF2-40B4-BE49-F238E27FC236}">
                  <a16:creationId xmlns:a16="http://schemas.microsoft.com/office/drawing/2014/main" id="{4858EE4E-8564-4FF0-A045-40626D54304D}"/>
                </a:ext>
              </a:extLst>
            </p:cNvPr>
            <p:cNvSpPr/>
            <p:nvPr/>
          </p:nvSpPr>
          <p:spPr>
            <a:xfrm>
              <a:off x="1109177" y="4039114"/>
              <a:ext cx="450600" cy="518425"/>
            </a:xfrm>
            <a:custGeom>
              <a:avLst/>
              <a:gdLst/>
              <a:ahLst/>
              <a:cxnLst/>
              <a:rect l="l" t="t" r="r" b="b"/>
              <a:pathLst>
                <a:path w="19882" h="26370" extrusionOk="0">
                  <a:moveTo>
                    <a:pt x="13218" y="0"/>
                  </a:moveTo>
                  <a:cubicBezTo>
                    <a:pt x="10026" y="0"/>
                    <a:pt x="4986" y="3491"/>
                    <a:pt x="2903" y="6206"/>
                  </a:cubicBezTo>
                  <a:cubicBezTo>
                    <a:pt x="701" y="9075"/>
                    <a:pt x="1" y="11710"/>
                    <a:pt x="4003" y="12977"/>
                  </a:cubicBezTo>
                  <a:cubicBezTo>
                    <a:pt x="4003" y="12977"/>
                    <a:pt x="7973" y="22551"/>
                    <a:pt x="9674" y="24752"/>
                  </a:cubicBezTo>
                  <a:cubicBezTo>
                    <a:pt x="10472" y="25785"/>
                    <a:pt x="11900" y="26370"/>
                    <a:pt x="13395" y="26370"/>
                  </a:cubicBezTo>
                  <a:cubicBezTo>
                    <a:pt x="15089" y="26370"/>
                    <a:pt x="16868" y="25619"/>
                    <a:pt x="17913" y="23918"/>
                  </a:cubicBezTo>
                  <a:cubicBezTo>
                    <a:pt x="19881" y="20716"/>
                    <a:pt x="17646" y="16380"/>
                    <a:pt x="17313" y="14445"/>
                  </a:cubicBezTo>
                  <a:cubicBezTo>
                    <a:pt x="16979" y="12477"/>
                    <a:pt x="16045" y="9275"/>
                    <a:pt x="16646" y="8674"/>
                  </a:cubicBezTo>
                  <a:cubicBezTo>
                    <a:pt x="17213" y="8074"/>
                    <a:pt x="19581" y="7640"/>
                    <a:pt x="18681" y="6139"/>
                  </a:cubicBezTo>
                  <a:cubicBezTo>
                    <a:pt x="17747" y="4605"/>
                    <a:pt x="16379" y="5372"/>
                    <a:pt x="16212" y="4271"/>
                  </a:cubicBezTo>
                  <a:cubicBezTo>
                    <a:pt x="16045" y="3170"/>
                    <a:pt x="16879" y="435"/>
                    <a:pt x="13744" y="35"/>
                  </a:cubicBezTo>
                  <a:cubicBezTo>
                    <a:pt x="13575" y="11"/>
                    <a:pt x="13400" y="0"/>
                    <a:pt x="13218" y="0"/>
                  </a:cubicBezTo>
                  <a:close/>
                </a:path>
              </a:pathLst>
            </a:custGeom>
            <a:solidFill>
              <a:srgbClr val="263238"/>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76" name="Google Shape;2299;p67">
              <a:extLst>
                <a:ext uri="{FF2B5EF4-FFF2-40B4-BE49-F238E27FC236}">
                  <a16:creationId xmlns:a16="http://schemas.microsoft.com/office/drawing/2014/main" id="{22FF6E12-2A83-4B8D-87E4-F271C5FCB03D}"/>
                </a:ext>
              </a:extLst>
            </p:cNvPr>
            <p:cNvSpPr/>
            <p:nvPr/>
          </p:nvSpPr>
          <p:spPr>
            <a:xfrm>
              <a:off x="1168896" y="4068643"/>
              <a:ext cx="262355" cy="169211"/>
            </a:xfrm>
            <a:custGeom>
              <a:avLst/>
              <a:gdLst/>
              <a:ahLst/>
              <a:cxnLst/>
              <a:rect l="l" t="t" r="r" b="b"/>
              <a:pathLst>
                <a:path w="11576" h="8607" fill="none" extrusionOk="0">
                  <a:moveTo>
                    <a:pt x="2636" y="8607"/>
                  </a:moveTo>
                  <a:cubicBezTo>
                    <a:pt x="2636" y="8607"/>
                    <a:pt x="1" y="8406"/>
                    <a:pt x="1335" y="5871"/>
                  </a:cubicBezTo>
                  <a:cubicBezTo>
                    <a:pt x="2636" y="3370"/>
                    <a:pt x="11376" y="0"/>
                    <a:pt x="11476" y="1835"/>
                  </a:cubicBezTo>
                  <a:cubicBezTo>
                    <a:pt x="11576" y="3703"/>
                    <a:pt x="9608" y="4237"/>
                    <a:pt x="9608" y="4237"/>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77" name="Google Shape;2300;p67">
              <a:extLst>
                <a:ext uri="{FF2B5EF4-FFF2-40B4-BE49-F238E27FC236}">
                  <a16:creationId xmlns:a16="http://schemas.microsoft.com/office/drawing/2014/main" id="{8D5D5B3A-E63B-4696-ACF3-2A83CC977012}"/>
                </a:ext>
              </a:extLst>
            </p:cNvPr>
            <p:cNvSpPr/>
            <p:nvPr/>
          </p:nvSpPr>
          <p:spPr>
            <a:xfrm>
              <a:off x="1263403" y="4113231"/>
              <a:ext cx="138362" cy="77400"/>
            </a:xfrm>
            <a:custGeom>
              <a:avLst/>
              <a:gdLst/>
              <a:ahLst/>
              <a:cxnLst/>
              <a:rect l="l" t="t" r="r" b="b"/>
              <a:pathLst>
                <a:path w="6105" h="3937" fill="none" extrusionOk="0">
                  <a:moveTo>
                    <a:pt x="1968" y="3937"/>
                  </a:moveTo>
                  <a:cubicBezTo>
                    <a:pt x="1968" y="3937"/>
                    <a:pt x="0" y="3503"/>
                    <a:pt x="668" y="2102"/>
                  </a:cubicBezTo>
                  <a:cubicBezTo>
                    <a:pt x="1301" y="668"/>
                    <a:pt x="6105" y="1"/>
                    <a:pt x="5237" y="901"/>
                  </a:cubicBezTo>
                  <a:cubicBezTo>
                    <a:pt x="4737" y="1402"/>
                    <a:pt x="4137" y="1835"/>
                    <a:pt x="3503" y="2202"/>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78" name="Google Shape;2301;p67">
              <a:extLst>
                <a:ext uri="{FF2B5EF4-FFF2-40B4-BE49-F238E27FC236}">
                  <a16:creationId xmlns:a16="http://schemas.microsoft.com/office/drawing/2014/main" id="{2F8D582C-92FF-46FC-9752-24C9E1921D16}"/>
                </a:ext>
              </a:extLst>
            </p:cNvPr>
            <p:cNvSpPr/>
            <p:nvPr/>
          </p:nvSpPr>
          <p:spPr>
            <a:xfrm>
              <a:off x="1366977" y="4407694"/>
              <a:ext cx="83924" cy="44608"/>
            </a:xfrm>
            <a:custGeom>
              <a:avLst/>
              <a:gdLst/>
              <a:ahLst/>
              <a:cxnLst/>
              <a:rect l="l" t="t" r="r" b="b"/>
              <a:pathLst>
                <a:path w="3703" h="2269" fill="none" extrusionOk="0">
                  <a:moveTo>
                    <a:pt x="3703" y="0"/>
                  </a:moveTo>
                  <a:cubicBezTo>
                    <a:pt x="3703" y="0"/>
                    <a:pt x="2269" y="2268"/>
                    <a:pt x="0" y="1168"/>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79" name="Google Shape;2302;p67">
              <a:extLst>
                <a:ext uri="{FF2B5EF4-FFF2-40B4-BE49-F238E27FC236}">
                  <a16:creationId xmlns:a16="http://schemas.microsoft.com/office/drawing/2014/main" id="{AF07C7E0-89F4-40C7-8AAC-B7B15AB525AC}"/>
                </a:ext>
              </a:extLst>
            </p:cNvPr>
            <p:cNvSpPr/>
            <p:nvPr/>
          </p:nvSpPr>
          <p:spPr>
            <a:xfrm>
              <a:off x="1212750" y="4168770"/>
              <a:ext cx="307705" cy="273702"/>
            </a:xfrm>
            <a:custGeom>
              <a:avLst/>
              <a:gdLst/>
              <a:ahLst/>
              <a:cxnLst/>
              <a:rect l="l" t="t" r="r" b="b"/>
              <a:pathLst>
                <a:path w="13577" h="13922" extrusionOk="0">
                  <a:moveTo>
                    <a:pt x="7823" y="1"/>
                  </a:moveTo>
                  <a:cubicBezTo>
                    <a:pt x="4643" y="1"/>
                    <a:pt x="1340" y="1786"/>
                    <a:pt x="701" y="3480"/>
                  </a:cubicBezTo>
                  <a:cubicBezTo>
                    <a:pt x="0" y="5282"/>
                    <a:pt x="1635" y="4314"/>
                    <a:pt x="2202" y="5615"/>
                  </a:cubicBezTo>
                  <a:cubicBezTo>
                    <a:pt x="2802" y="6883"/>
                    <a:pt x="1268" y="8417"/>
                    <a:pt x="1635" y="9351"/>
                  </a:cubicBezTo>
                  <a:cubicBezTo>
                    <a:pt x="1969" y="10285"/>
                    <a:pt x="3570" y="13921"/>
                    <a:pt x="3570" y="13921"/>
                  </a:cubicBezTo>
                  <a:cubicBezTo>
                    <a:pt x="3837" y="12920"/>
                    <a:pt x="7639" y="11219"/>
                    <a:pt x="7639" y="11219"/>
                  </a:cubicBezTo>
                  <a:cubicBezTo>
                    <a:pt x="8109" y="11330"/>
                    <a:pt x="8579" y="11394"/>
                    <a:pt x="9049" y="11394"/>
                  </a:cubicBezTo>
                  <a:cubicBezTo>
                    <a:pt x="9146" y="11394"/>
                    <a:pt x="9243" y="11392"/>
                    <a:pt x="9340" y="11386"/>
                  </a:cubicBezTo>
                  <a:cubicBezTo>
                    <a:pt x="10108" y="11286"/>
                    <a:pt x="9674" y="10619"/>
                    <a:pt x="9674" y="10619"/>
                  </a:cubicBezTo>
                  <a:lnTo>
                    <a:pt x="9674" y="10619"/>
                  </a:lnTo>
                  <a:lnTo>
                    <a:pt x="13577" y="10852"/>
                  </a:lnTo>
                  <a:cubicBezTo>
                    <a:pt x="13243" y="9618"/>
                    <a:pt x="12843" y="8551"/>
                    <a:pt x="12743" y="7817"/>
                  </a:cubicBezTo>
                  <a:cubicBezTo>
                    <a:pt x="12409" y="5982"/>
                    <a:pt x="11575" y="3047"/>
                    <a:pt x="11942" y="2213"/>
                  </a:cubicBezTo>
                  <a:cubicBezTo>
                    <a:pt x="11709" y="1579"/>
                    <a:pt x="10808" y="145"/>
                    <a:pt x="8240" y="11"/>
                  </a:cubicBezTo>
                  <a:cubicBezTo>
                    <a:pt x="8101" y="4"/>
                    <a:pt x="7962" y="1"/>
                    <a:pt x="7823" y="1"/>
                  </a:cubicBez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80" name="Google Shape;2303;p67">
              <a:extLst>
                <a:ext uri="{FF2B5EF4-FFF2-40B4-BE49-F238E27FC236}">
                  <a16:creationId xmlns:a16="http://schemas.microsoft.com/office/drawing/2014/main" id="{B444F9A3-AFC3-4DF4-ABB8-8B602FC7D0B9}"/>
                </a:ext>
              </a:extLst>
            </p:cNvPr>
            <p:cNvSpPr/>
            <p:nvPr/>
          </p:nvSpPr>
          <p:spPr>
            <a:xfrm>
              <a:off x="1212750" y="4210940"/>
              <a:ext cx="105862" cy="231532"/>
            </a:xfrm>
            <a:custGeom>
              <a:avLst/>
              <a:gdLst/>
              <a:ahLst/>
              <a:cxnLst/>
              <a:rect l="l" t="t" r="r" b="b"/>
              <a:pathLst>
                <a:path w="4671" h="11777" extrusionOk="0">
                  <a:moveTo>
                    <a:pt x="1735" y="1"/>
                  </a:moveTo>
                  <a:cubicBezTo>
                    <a:pt x="1268" y="368"/>
                    <a:pt x="934" y="835"/>
                    <a:pt x="701" y="1369"/>
                  </a:cubicBezTo>
                  <a:cubicBezTo>
                    <a:pt x="0" y="3137"/>
                    <a:pt x="1635" y="2203"/>
                    <a:pt x="2202" y="3470"/>
                  </a:cubicBezTo>
                  <a:cubicBezTo>
                    <a:pt x="2802" y="4738"/>
                    <a:pt x="1268" y="6272"/>
                    <a:pt x="1635" y="7206"/>
                  </a:cubicBezTo>
                  <a:cubicBezTo>
                    <a:pt x="1969" y="8140"/>
                    <a:pt x="3570" y="11776"/>
                    <a:pt x="3570" y="11776"/>
                  </a:cubicBezTo>
                  <a:cubicBezTo>
                    <a:pt x="3636" y="11476"/>
                    <a:pt x="4103" y="11076"/>
                    <a:pt x="4670" y="10675"/>
                  </a:cubicBezTo>
                  <a:cubicBezTo>
                    <a:pt x="3837" y="9508"/>
                    <a:pt x="2802" y="8040"/>
                    <a:pt x="2235" y="7206"/>
                  </a:cubicBezTo>
                  <a:cubicBezTo>
                    <a:pt x="1135" y="5605"/>
                    <a:pt x="3937" y="4604"/>
                    <a:pt x="3703" y="2036"/>
                  </a:cubicBezTo>
                  <a:cubicBezTo>
                    <a:pt x="3536" y="368"/>
                    <a:pt x="2469" y="34"/>
                    <a:pt x="1735" y="1"/>
                  </a:cubicBez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81" name="Google Shape;2304;p67">
              <a:extLst>
                <a:ext uri="{FF2B5EF4-FFF2-40B4-BE49-F238E27FC236}">
                  <a16:creationId xmlns:a16="http://schemas.microsoft.com/office/drawing/2014/main" id="{81C22DA7-55D2-42B4-A3F4-CD9464BEBCFD}"/>
                </a:ext>
              </a:extLst>
            </p:cNvPr>
            <p:cNvSpPr/>
            <p:nvPr/>
          </p:nvSpPr>
          <p:spPr>
            <a:xfrm>
              <a:off x="1212750" y="4165703"/>
              <a:ext cx="307705" cy="276769"/>
            </a:xfrm>
            <a:custGeom>
              <a:avLst/>
              <a:gdLst/>
              <a:ahLst/>
              <a:cxnLst/>
              <a:rect l="l" t="t" r="r" b="b"/>
              <a:pathLst>
                <a:path w="13577" h="14078" fill="none" extrusionOk="0">
                  <a:moveTo>
                    <a:pt x="12743" y="7973"/>
                  </a:moveTo>
                  <a:cubicBezTo>
                    <a:pt x="12409" y="6138"/>
                    <a:pt x="11575" y="3203"/>
                    <a:pt x="11942" y="2369"/>
                  </a:cubicBezTo>
                  <a:cubicBezTo>
                    <a:pt x="11709" y="1735"/>
                    <a:pt x="10808" y="301"/>
                    <a:pt x="8240" y="167"/>
                  </a:cubicBezTo>
                  <a:cubicBezTo>
                    <a:pt x="4937" y="0"/>
                    <a:pt x="1368" y="1868"/>
                    <a:pt x="701" y="3636"/>
                  </a:cubicBezTo>
                  <a:cubicBezTo>
                    <a:pt x="0" y="5438"/>
                    <a:pt x="1635" y="4470"/>
                    <a:pt x="2202" y="5771"/>
                  </a:cubicBezTo>
                  <a:cubicBezTo>
                    <a:pt x="2802" y="7039"/>
                    <a:pt x="1268" y="8573"/>
                    <a:pt x="1635" y="9507"/>
                  </a:cubicBezTo>
                  <a:cubicBezTo>
                    <a:pt x="1969" y="10441"/>
                    <a:pt x="3570" y="14077"/>
                    <a:pt x="3570" y="14077"/>
                  </a:cubicBezTo>
                  <a:cubicBezTo>
                    <a:pt x="3837" y="13076"/>
                    <a:pt x="7639" y="11375"/>
                    <a:pt x="7639" y="11375"/>
                  </a:cubicBezTo>
                  <a:cubicBezTo>
                    <a:pt x="8206" y="11509"/>
                    <a:pt x="8773" y="11575"/>
                    <a:pt x="9340" y="11542"/>
                  </a:cubicBezTo>
                  <a:cubicBezTo>
                    <a:pt x="10108" y="11442"/>
                    <a:pt x="9674" y="10775"/>
                    <a:pt x="9674" y="10775"/>
                  </a:cubicBezTo>
                  <a:lnTo>
                    <a:pt x="13577" y="11008"/>
                  </a:lnTo>
                  <a:cubicBezTo>
                    <a:pt x="13243" y="9774"/>
                    <a:pt x="12843" y="8707"/>
                    <a:pt x="12743" y="7973"/>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82" name="Google Shape;2305;p67">
              <a:extLst>
                <a:ext uri="{FF2B5EF4-FFF2-40B4-BE49-F238E27FC236}">
                  <a16:creationId xmlns:a16="http://schemas.microsoft.com/office/drawing/2014/main" id="{276C5000-7AA4-46D5-9940-B3FA1DAB2448}"/>
                </a:ext>
              </a:extLst>
            </p:cNvPr>
            <p:cNvSpPr/>
            <p:nvPr/>
          </p:nvSpPr>
          <p:spPr>
            <a:xfrm>
              <a:off x="1317842" y="4299330"/>
              <a:ext cx="23457" cy="33775"/>
            </a:xfrm>
            <a:custGeom>
              <a:avLst/>
              <a:gdLst/>
              <a:ahLst/>
              <a:cxnLst/>
              <a:rect l="l" t="t" r="r" b="b"/>
              <a:pathLst>
                <a:path w="1035" h="1718" extrusionOk="0">
                  <a:moveTo>
                    <a:pt x="356" y="0"/>
                  </a:moveTo>
                  <a:cubicBezTo>
                    <a:pt x="338" y="0"/>
                    <a:pt x="319" y="3"/>
                    <a:pt x="300" y="8"/>
                  </a:cubicBezTo>
                  <a:cubicBezTo>
                    <a:pt x="100" y="42"/>
                    <a:pt x="0" y="475"/>
                    <a:pt x="100" y="942"/>
                  </a:cubicBezTo>
                  <a:cubicBezTo>
                    <a:pt x="192" y="1372"/>
                    <a:pt x="454" y="1717"/>
                    <a:pt x="651" y="1717"/>
                  </a:cubicBezTo>
                  <a:cubicBezTo>
                    <a:pt x="668" y="1717"/>
                    <a:pt x="685" y="1715"/>
                    <a:pt x="701" y="1709"/>
                  </a:cubicBezTo>
                  <a:cubicBezTo>
                    <a:pt x="901" y="1676"/>
                    <a:pt x="1034" y="1242"/>
                    <a:pt x="901" y="775"/>
                  </a:cubicBezTo>
                  <a:cubicBezTo>
                    <a:pt x="809" y="345"/>
                    <a:pt x="575" y="0"/>
                    <a:pt x="356" y="0"/>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83" name="Google Shape;2306;p67">
              <a:extLst>
                <a:ext uri="{FF2B5EF4-FFF2-40B4-BE49-F238E27FC236}">
                  <a16:creationId xmlns:a16="http://schemas.microsoft.com/office/drawing/2014/main" id="{CA300EF1-1AC7-4669-B70C-1BFA932A6A06}"/>
                </a:ext>
              </a:extLst>
            </p:cNvPr>
            <p:cNvSpPr/>
            <p:nvPr/>
          </p:nvSpPr>
          <p:spPr>
            <a:xfrm>
              <a:off x="1431999" y="4278982"/>
              <a:ext cx="23457" cy="33795"/>
            </a:xfrm>
            <a:custGeom>
              <a:avLst/>
              <a:gdLst/>
              <a:ahLst/>
              <a:cxnLst/>
              <a:rect l="l" t="t" r="r" b="b"/>
              <a:pathLst>
                <a:path w="1035" h="1719" extrusionOk="0">
                  <a:moveTo>
                    <a:pt x="386" y="1"/>
                  </a:moveTo>
                  <a:cubicBezTo>
                    <a:pt x="368" y="1"/>
                    <a:pt x="351" y="3"/>
                    <a:pt x="334" y="9"/>
                  </a:cubicBezTo>
                  <a:cubicBezTo>
                    <a:pt x="100" y="42"/>
                    <a:pt x="0" y="476"/>
                    <a:pt x="100" y="943"/>
                  </a:cubicBezTo>
                  <a:cubicBezTo>
                    <a:pt x="192" y="1373"/>
                    <a:pt x="454" y="1718"/>
                    <a:pt x="651" y="1718"/>
                  </a:cubicBezTo>
                  <a:cubicBezTo>
                    <a:pt x="668" y="1718"/>
                    <a:pt x="685" y="1716"/>
                    <a:pt x="701" y="1710"/>
                  </a:cubicBezTo>
                  <a:cubicBezTo>
                    <a:pt x="934" y="1677"/>
                    <a:pt x="1034" y="1243"/>
                    <a:pt x="934" y="776"/>
                  </a:cubicBezTo>
                  <a:cubicBezTo>
                    <a:pt x="812" y="319"/>
                    <a:pt x="578" y="1"/>
                    <a:pt x="386" y="1"/>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84" name="Google Shape;2307;p67">
              <a:extLst>
                <a:ext uri="{FF2B5EF4-FFF2-40B4-BE49-F238E27FC236}">
                  <a16:creationId xmlns:a16="http://schemas.microsoft.com/office/drawing/2014/main" id="{97F1EEC4-B2F8-4EE9-AF62-D25F1C90243A}"/>
                </a:ext>
              </a:extLst>
            </p:cNvPr>
            <p:cNvSpPr/>
            <p:nvPr/>
          </p:nvSpPr>
          <p:spPr>
            <a:xfrm>
              <a:off x="1293637" y="4233902"/>
              <a:ext cx="52195" cy="36744"/>
            </a:xfrm>
            <a:custGeom>
              <a:avLst/>
              <a:gdLst/>
              <a:ahLst/>
              <a:cxnLst/>
              <a:rect l="l" t="t" r="r" b="b"/>
              <a:pathLst>
                <a:path w="2303" h="1869" fill="none" extrusionOk="0">
                  <a:moveTo>
                    <a:pt x="1" y="1868"/>
                  </a:moveTo>
                  <a:cubicBezTo>
                    <a:pt x="1" y="1868"/>
                    <a:pt x="334" y="0"/>
                    <a:pt x="2302" y="7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85" name="Google Shape;2308;p67">
              <a:extLst>
                <a:ext uri="{FF2B5EF4-FFF2-40B4-BE49-F238E27FC236}">
                  <a16:creationId xmlns:a16="http://schemas.microsoft.com/office/drawing/2014/main" id="{8809B6FE-729D-4E39-B97D-7A338471CABF}"/>
                </a:ext>
              </a:extLst>
            </p:cNvPr>
            <p:cNvSpPr/>
            <p:nvPr/>
          </p:nvSpPr>
          <p:spPr>
            <a:xfrm>
              <a:off x="1399476" y="4214223"/>
              <a:ext cx="65045" cy="82649"/>
            </a:xfrm>
            <a:custGeom>
              <a:avLst/>
              <a:gdLst/>
              <a:ahLst/>
              <a:cxnLst/>
              <a:rect l="l" t="t" r="r" b="b"/>
              <a:pathLst>
                <a:path w="2870" h="4204" fill="none" extrusionOk="0">
                  <a:moveTo>
                    <a:pt x="2869" y="935"/>
                  </a:moveTo>
                  <a:cubicBezTo>
                    <a:pt x="1435" y="1"/>
                    <a:pt x="935" y="1335"/>
                    <a:pt x="935" y="1335"/>
                  </a:cubicBezTo>
                  <a:cubicBezTo>
                    <a:pt x="935" y="1335"/>
                    <a:pt x="1" y="2336"/>
                    <a:pt x="368" y="4204"/>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86" name="Google Shape;2309;p67">
              <a:extLst>
                <a:ext uri="{FF2B5EF4-FFF2-40B4-BE49-F238E27FC236}">
                  <a16:creationId xmlns:a16="http://schemas.microsoft.com/office/drawing/2014/main" id="{5462275B-9F7C-4986-B101-A52422187B71}"/>
                </a:ext>
              </a:extLst>
            </p:cNvPr>
            <p:cNvSpPr/>
            <p:nvPr/>
          </p:nvSpPr>
          <p:spPr>
            <a:xfrm>
              <a:off x="1299688" y="4349324"/>
              <a:ext cx="55209" cy="19699"/>
            </a:xfrm>
            <a:custGeom>
              <a:avLst/>
              <a:gdLst/>
              <a:ahLst/>
              <a:cxnLst/>
              <a:rect l="l" t="t" r="r" b="b"/>
              <a:pathLst>
                <a:path w="2436" h="1002" fill="none" extrusionOk="0">
                  <a:moveTo>
                    <a:pt x="1" y="1001"/>
                  </a:moveTo>
                  <a:lnTo>
                    <a:pt x="2436" y="0"/>
                  </a:lnTo>
                </a:path>
              </a:pathLst>
            </a:custGeom>
            <a:noFill/>
            <a:ln w="500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87" name="Google Shape;2310;p67">
              <a:extLst>
                <a:ext uri="{FF2B5EF4-FFF2-40B4-BE49-F238E27FC236}">
                  <a16:creationId xmlns:a16="http://schemas.microsoft.com/office/drawing/2014/main" id="{13E31AC5-F16B-4E79-B41D-6066925236A3}"/>
                </a:ext>
              </a:extLst>
            </p:cNvPr>
            <p:cNvSpPr/>
            <p:nvPr/>
          </p:nvSpPr>
          <p:spPr>
            <a:xfrm>
              <a:off x="1434265" y="4330962"/>
              <a:ext cx="45373" cy="3303"/>
            </a:xfrm>
            <a:custGeom>
              <a:avLst/>
              <a:gdLst/>
              <a:ahLst/>
              <a:cxnLst/>
              <a:rect l="l" t="t" r="r" b="b"/>
              <a:pathLst>
                <a:path w="2002" h="168" fill="none" extrusionOk="0">
                  <a:moveTo>
                    <a:pt x="0" y="167"/>
                  </a:moveTo>
                  <a:lnTo>
                    <a:pt x="2002" y="0"/>
                  </a:lnTo>
                </a:path>
              </a:pathLst>
            </a:custGeom>
            <a:noFill/>
            <a:ln w="500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88" name="Google Shape;2311;p67">
              <a:extLst>
                <a:ext uri="{FF2B5EF4-FFF2-40B4-BE49-F238E27FC236}">
                  <a16:creationId xmlns:a16="http://schemas.microsoft.com/office/drawing/2014/main" id="{395C4E11-F1A1-416F-8257-0339222B7770}"/>
                </a:ext>
              </a:extLst>
            </p:cNvPr>
            <p:cNvSpPr/>
            <p:nvPr/>
          </p:nvSpPr>
          <p:spPr>
            <a:xfrm>
              <a:off x="2314999" y="3036609"/>
              <a:ext cx="873187" cy="687616"/>
            </a:xfrm>
            <a:custGeom>
              <a:avLst/>
              <a:gdLst/>
              <a:ahLst/>
              <a:cxnLst/>
              <a:rect l="l" t="t" r="r" b="b"/>
              <a:pathLst>
                <a:path w="38528" h="34976" extrusionOk="0">
                  <a:moveTo>
                    <a:pt x="19278" y="0"/>
                  </a:moveTo>
                  <a:cubicBezTo>
                    <a:pt x="17925" y="0"/>
                    <a:pt x="16551" y="159"/>
                    <a:pt x="15178" y="492"/>
                  </a:cubicBezTo>
                  <a:cubicBezTo>
                    <a:pt x="5771" y="2760"/>
                    <a:pt x="0" y="12200"/>
                    <a:pt x="2268" y="21573"/>
                  </a:cubicBezTo>
                  <a:cubicBezTo>
                    <a:pt x="4175" y="29597"/>
                    <a:pt x="11348" y="34976"/>
                    <a:pt x="19233" y="34976"/>
                  </a:cubicBezTo>
                  <a:cubicBezTo>
                    <a:pt x="20592" y="34976"/>
                    <a:pt x="21972" y="34816"/>
                    <a:pt x="23350" y="34483"/>
                  </a:cubicBezTo>
                  <a:cubicBezTo>
                    <a:pt x="32724" y="32248"/>
                    <a:pt x="38528" y="22808"/>
                    <a:pt x="36259" y="13401"/>
                  </a:cubicBezTo>
                  <a:cubicBezTo>
                    <a:pt x="34323" y="5400"/>
                    <a:pt x="27163" y="0"/>
                    <a:pt x="19278" y="0"/>
                  </a:cubicBez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89" name="Google Shape;2312;p67">
              <a:extLst>
                <a:ext uri="{FF2B5EF4-FFF2-40B4-BE49-F238E27FC236}">
                  <a16:creationId xmlns:a16="http://schemas.microsoft.com/office/drawing/2014/main" id="{6157334F-90E0-4FA3-97CE-B1E795768050}"/>
                </a:ext>
              </a:extLst>
            </p:cNvPr>
            <p:cNvSpPr/>
            <p:nvPr/>
          </p:nvSpPr>
          <p:spPr>
            <a:xfrm>
              <a:off x="2319895" y="3032992"/>
              <a:ext cx="873187" cy="687616"/>
            </a:xfrm>
            <a:custGeom>
              <a:avLst/>
              <a:gdLst/>
              <a:ahLst/>
              <a:cxnLst/>
              <a:rect l="l" t="t" r="r" b="b"/>
              <a:pathLst>
                <a:path w="38528" h="34976" extrusionOk="0">
                  <a:moveTo>
                    <a:pt x="19278" y="0"/>
                  </a:moveTo>
                  <a:cubicBezTo>
                    <a:pt x="17925" y="0"/>
                    <a:pt x="16551" y="159"/>
                    <a:pt x="15178" y="492"/>
                  </a:cubicBezTo>
                  <a:cubicBezTo>
                    <a:pt x="5771" y="2760"/>
                    <a:pt x="0" y="12200"/>
                    <a:pt x="2268" y="21573"/>
                  </a:cubicBezTo>
                  <a:cubicBezTo>
                    <a:pt x="4175" y="29597"/>
                    <a:pt x="11348" y="34976"/>
                    <a:pt x="19233" y="34976"/>
                  </a:cubicBezTo>
                  <a:cubicBezTo>
                    <a:pt x="20592" y="34976"/>
                    <a:pt x="21972" y="34816"/>
                    <a:pt x="23350" y="34483"/>
                  </a:cubicBezTo>
                  <a:cubicBezTo>
                    <a:pt x="32724" y="32248"/>
                    <a:pt x="38528" y="22808"/>
                    <a:pt x="36259" y="13401"/>
                  </a:cubicBezTo>
                  <a:cubicBezTo>
                    <a:pt x="34323" y="5400"/>
                    <a:pt x="27163" y="0"/>
                    <a:pt x="19278" y="0"/>
                  </a:cubicBezTo>
                  <a:close/>
                </a:path>
              </a:pathLst>
            </a:custGeom>
            <a:solidFill>
              <a:schemeClr val="bg1">
                <a:lumMod val="75000"/>
              </a:schemeClr>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90" name="Google Shape;2313;p67">
              <a:extLst>
                <a:ext uri="{FF2B5EF4-FFF2-40B4-BE49-F238E27FC236}">
                  <a16:creationId xmlns:a16="http://schemas.microsoft.com/office/drawing/2014/main" id="{8F0B0725-1E73-4D56-8CB4-560BE552D0C1}"/>
                </a:ext>
              </a:extLst>
            </p:cNvPr>
            <p:cNvSpPr/>
            <p:nvPr/>
          </p:nvSpPr>
          <p:spPr>
            <a:xfrm>
              <a:off x="2494156" y="2982565"/>
              <a:ext cx="649428" cy="484827"/>
            </a:xfrm>
            <a:custGeom>
              <a:avLst/>
              <a:gdLst/>
              <a:ahLst/>
              <a:cxnLst/>
              <a:rect l="l" t="t" r="r" b="b"/>
              <a:pathLst>
                <a:path w="28655" h="24661" extrusionOk="0">
                  <a:moveTo>
                    <a:pt x="13974" y="0"/>
                  </a:moveTo>
                  <a:cubicBezTo>
                    <a:pt x="8883" y="0"/>
                    <a:pt x="4158" y="3001"/>
                    <a:pt x="2336" y="7877"/>
                  </a:cubicBezTo>
                  <a:cubicBezTo>
                    <a:pt x="1" y="14248"/>
                    <a:pt x="3437" y="21387"/>
                    <a:pt x="10041" y="23822"/>
                  </a:cubicBezTo>
                  <a:cubicBezTo>
                    <a:pt x="11571" y="24391"/>
                    <a:pt x="13132" y="24660"/>
                    <a:pt x="14658" y="24660"/>
                  </a:cubicBezTo>
                  <a:cubicBezTo>
                    <a:pt x="19756" y="24660"/>
                    <a:pt x="24464" y="21654"/>
                    <a:pt x="26286" y="16750"/>
                  </a:cubicBezTo>
                  <a:cubicBezTo>
                    <a:pt x="28655" y="10412"/>
                    <a:pt x="25185" y="3274"/>
                    <a:pt x="18581" y="839"/>
                  </a:cubicBezTo>
                  <a:cubicBezTo>
                    <a:pt x="17058" y="270"/>
                    <a:pt x="15500" y="0"/>
                    <a:pt x="13974" y="0"/>
                  </a:cubicBezTo>
                  <a:close/>
                </a:path>
              </a:pathLst>
            </a:custGeom>
            <a:solidFill>
              <a:srgbClr val="263238"/>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91" name="Google Shape;2314;p67">
              <a:extLst>
                <a:ext uri="{FF2B5EF4-FFF2-40B4-BE49-F238E27FC236}">
                  <a16:creationId xmlns:a16="http://schemas.microsoft.com/office/drawing/2014/main" id="{BE70250F-5D46-4E3C-B279-7121AC1BF2F4}"/>
                </a:ext>
              </a:extLst>
            </p:cNvPr>
            <p:cNvSpPr/>
            <p:nvPr/>
          </p:nvSpPr>
          <p:spPr>
            <a:xfrm>
              <a:off x="3085361" y="3176763"/>
              <a:ext cx="15887" cy="123974"/>
            </a:xfrm>
            <a:custGeom>
              <a:avLst/>
              <a:gdLst/>
              <a:ahLst/>
              <a:cxnLst/>
              <a:rect l="l" t="t" r="r" b="b"/>
              <a:pathLst>
                <a:path w="701" h="6306" fill="none" extrusionOk="0">
                  <a:moveTo>
                    <a:pt x="100" y="1"/>
                  </a:moveTo>
                  <a:cubicBezTo>
                    <a:pt x="701" y="2069"/>
                    <a:pt x="634" y="4270"/>
                    <a:pt x="0" y="6305"/>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92" name="Google Shape;2315;p67">
              <a:extLst>
                <a:ext uri="{FF2B5EF4-FFF2-40B4-BE49-F238E27FC236}">
                  <a16:creationId xmlns:a16="http://schemas.microsoft.com/office/drawing/2014/main" id="{41A69861-22B2-4B99-A43A-99DD2EEFAC0E}"/>
                </a:ext>
              </a:extLst>
            </p:cNvPr>
            <p:cNvSpPr/>
            <p:nvPr/>
          </p:nvSpPr>
          <p:spPr>
            <a:xfrm>
              <a:off x="3039988" y="3333509"/>
              <a:ext cx="27990" cy="30826"/>
            </a:xfrm>
            <a:custGeom>
              <a:avLst/>
              <a:gdLst/>
              <a:ahLst/>
              <a:cxnLst/>
              <a:rect l="l" t="t" r="r" b="b"/>
              <a:pathLst>
                <a:path w="1235" h="1568" fill="none" extrusionOk="0">
                  <a:moveTo>
                    <a:pt x="1235" y="0"/>
                  </a:moveTo>
                  <a:cubicBezTo>
                    <a:pt x="1235" y="0"/>
                    <a:pt x="468" y="1001"/>
                    <a:pt x="1" y="1568"/>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93" name="Google Shape;2316;p67">
              <a:extLst>
                <a:ext uri="{FF2B5EF4-FFF2-40B4-BE49-F238E27FC236}">
                  <a16:creationId xmlns:a16="http://schemas.microsoft.com/office/drawing/2014/main" id="{000B6482-0D7D-4839-817E-C5AAF65AC65F}"/>
                </a:ext>
              </a:extLst>
            </p:cNvPr>
            <p:cNvSpPr/>
            <p:nvPr/>
          </p:nvSpPr>
          <p:spPr>
            <a:xfrm>
              <a:off x="2616630" y="3072488"/>
              <a:ext cx="40092" cy="91830"/>
            </a:xfrm>
            <a:custGeom>
              <a:avLst/>
              <a:gdLst/>
              <a:ahLst/>
              <a:cxnLst/>
              <a:rect l="l" t="t" r="r" b="b"/>
              <a:pathLst>
                <a:path w="1769" h="4671" fill="none" extrusionOk="0">
                  <a:moveTo>
                    <a:pt x="1769" y="1"/>
                  </a:moveTo>
                  <a:cubicBezTo>
                    <a:pt x="1769" y="1"/>
                    <a:pt x="1" y="2102"/>
                    <a:pt x="1101" y="467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94" name="Google Shape;2317;p67">
              <a:extLst>
                <a:ext uri="{FF2B5EF4-FFF2-40B4-BE49-F238E27FC236}">
                  <a16:creationId xmlns:a16="http://schemas.microsoft.com/office/drawing/2014/main" id="{A6BA66DC-86D6-456A-83AB-6C0EA50ED8ED}"/>
                </a:ext>
              </a:extLst>
            </p:cNvPr>
            <p:cNvSpPr/>
            <p:nvPr/>
          </p:nvSpPr>
          <p:spPr>
            <a:xfrm>
              <a:off x="2447287" y="3540506"/>
              <a:ext cx="511089" cy="183857"/>
            </a:xfrm>
            <a:custGeom>
              <a:avLst/>
              <a:gdLst/>
              <a:ahLst/>
              <a:cxnLst/>
              <a:rect l="l" t="t" r="r" b="b"/>
              <a:pathLst>
                <a:path w="22551" h="9352" extrusionOk="0">
                  <a:moveTo>
                    <a:pt x="12377" y="0"/>
                  </a:moveTo>
                  <a:cubicBezTo>
                    <a:pt x="9484" y="0"/>
                    <a:pt x="2340" y="2280"/>
                    <a:pt x="1" y="3081"/>
                  </a:cubicBezTo>
                  <a:cubicBezTo>
                    <a:pt x="3303" y="7050"/>
                    <a:pt x="8240" y="9352"/>
                    <a:pt x="13410" y="9352"/>
                  </a:cubicBezTo>
                  <a:cubicBezTo>
                    <a:pt x="16646" y="9352"/>
                    <a:pt x="19815" y="8485"/>
                    <a:pt x="22550" y="6783"/>
                  </a:cubicBezTo>
                  <a:cubicBezTo>
                    <a:pt x="20515" y="4915"/>
                    <a:pt x="15212" y="212"/>
                    <a:pt x="12710" y="12"/>
                  </a:cubicBezTo>
                  <a:cubicBezTo>
                    <a:pt x="12606" y="4"/>
                    <a:pt x="12495" y="0"/>
                    <a:pt x="12377"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95" name="Google Shape;2318;p67">
              <a:extLst>
                <a:ext uri="{FF2B5EF4-FFF2-40B4-BE49-F238E27FC236}">
                  <a16:creationId xmlns:a16="http://schemas.microsoft.com/office/drawing/2014/main" id="{0880E936-F1EE-4444-94A0-4BA489624813}"/>
                </a:ext>
              </a:extLst>
            </p:cNvPr>
            <p:cNvSpPr/>
            <p:nvPr/>
          </p:nvSpPr>
          <p:spPr>
            <a:xfrm>
              <a:off x="2631928" y="3540722"/>
              <a:ext cx="182805" cy="159381"/>
            </a:xfrm>
            <a:custGeom>
              <a:avLst/>
              <a:gdLst/>
              <a:ahLst/>
              <a:cxnLst/>
              <a:rect l="l" t="t" r="r" b="b"/>
              <a:pathLst>
                <a:path w="8066" h="8107" extrusionOk="0">
                  <a:moveTo>
                    <a:pt x="4563" y="1"/>
                  </a:moveTo>
                  <a:cubicBezTo>
                    <a:pt x="3462" y="1"/>
                    <a:pt x="2395" y="134"/>
                    <a:pt x="1327" y="368"/>
                  </a:cubicBezTo>
                  <a:cubicBezTo>
                    <a:pt x="860" y="1635"/>
                    <a:pt x="727" y="2870"/>
                    <a:pt x="360" y="5004"/>
                  </a:cubicBezTo>
                  <a:cubicBezTo>
                    <a:pt x="0" y="7089"/>
                    <a:pt x="295" y="8106"/>
                    <a:pt x="1268" y="8106"/>
                  </a:cubicBezTo>
                  <a:cubicBezTo>
                    <a:pt x="1650" y="8106"/>
                    <a:pt x="2136" y="7950"/>
                    <a:pt x="2728" y="7640"/>
                  </a:cubicBezTo>
                  <a:cubicBezTo>
                    <a:pt x="4863" y="6539"/>
                    <a:pt x="6998" y="4738"/>
                    <a:pt x="7865" y="2202"/>
                  </a:cubicBezTo>
                  <a:cubicBezTo>
                    <a:pt x="7932" y="2002"/>
                    <a:pt x="7999" y="1802"/>
                    <a:pt x="8065" y="1635"/>
                  </a:cubicBezTo>
                  <a:cubicBezTo>
                    <a:pt x="6731" y="735"/>
                    <a:pt x="5463" y="68"/>
                    <a:pt x="4563" y="1"/>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96" name="Google Shape;2319;p67">
              <a:extLst>
                <a:ext uri="{FF2B5EF4-FFF2-40B4-BE49-F238E27FC236}">
                  <a16:creationId xmlns:a16="http://schemas.microsoft.com/office/drawing/2014/main" id="{06323547-8B14-4E0A-8D0A-E6F95BBB35F5}"/>
                </a:ext>
              </a:extLst>
            </p:cNvPr>
            <p:cNvSpPr/>
            <p:nvPr/>
          </p:nvSpPr>
          <p:spPr>
            <a:xfrm>
              <a:off x="2645368" y="3434501"/>
              <a:ext cx="133829" cy="236722"/>
            </a:xfrm>
            <a:custGeom>
              <a:avLst/>
              <a:gdLst/>
              <a:ahLst/>
              <a:cxnLst/>
              <a:rect l="l" t="t" r="r" b="b"/>
              <a:pathLst>
                <a:path w="5905" h="12041" extrusionOk="0">
                  <a:moveTo>
                    <a:pt x="5904" y="0"/>
                  </a:moveTo>
                  <a:lnTo>
                    <a:pt x="2168" y="2268"/>
                  </a:lnTo>
                  <a:cubicBezTo>
                    <a:pt x="2168" y="2268"/>
                    <a:pt x="2702" y="3202"/>
                    <a:pt x="2102" y="5404"/>
                  </a:cubicBezTo>
                  <a:cubicBezTo>
                    <a:pt x="1501" y="7605"/>
                    <a:pt x="0" y="11241"/>
                    <a:pt x="701" y="11942"/>
                  </a:cubicBezTo>
                  <a:cubicBezTo>
                    <a:pt x="768" y="12009"/>
                    <a:pt x="867" y="12041"/>
                    <a:pt x="992" y="12041"/>
                  </a:cubicBezTo>
                  <a:cubicBezTo>
                    <a:pt x="2166" y="12041"/>
                    <a:pt x="5587" y="9246"/>
                    <a:pt x="5738" y="7105"/>
                  </a:cubicBezTo>
                  <a:cubicBezTo>
                    <a:pt x="5904" y="4737"/>
                    <a:pt x="5904" y="0"/>
                    <a:pt x="5904" y="0"/>
                  </a:cubicBez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97" name="Google Shape;2320;p67">
              <a:extLst>
                <a:ext uri="{FF2B5EF4-FFF2-40B4-BE49-F238E27FC236}">
                  <a16:creationId xmlns:a16="http://schemas.microsoft.com/office/drawing/2014/main" id="{57FD43BF-CBB7-400A-9F95-3DCD99659899}"/>
                </a:ext>
              </a:extLst>
            </p:cNvPr>
            <p:cNvSpPr/>
            <p:nvPr/>
          </p:nvSpPr>
          <p:spPr>
            <a:xfrm>
              <a:off x="2694503" y="3434501"/>
              <a:ext cx="84694" cy="179041"/>
            </a:xfrm>
            <a:custGeom>
              <a:avLst/>
              <a:gdLst/>
              <a:ahLst/>
              <a:cxnLst/>
              <a:rect l="l" t="t" r="r" b="b"/>
              <a:pathLst>
                <a:path w="3737" h="9107" extrusionOk="0">
                  <a:moveTo>
                    <a:pt x="3736" y="0"/>
                  </a:moveTo>
                  <a:lnTo>
                    <a:pt x="0" y="2268"/>
                  </a:lnTo>
                  <a:cubicBezTo>
                    <a:pt x="201" y="2735"/>
                    <a:pt x="267" y="3202"/>
                    <a:pt x="201" y="3703"/>
                  </a:cubicBezTo>
                  <a:lnTo>
                    <a:pt x="2903" y="5771"/>
                  </a:lnTo>
                  <a:lnTo>
                    <a:pt x="2669" y="9107"/>
                  </a:lnTo>
                  <a:cubicBezTo>
                    <a:pt x="3169" y="8539"/>
                    <a:pt x="3470" y="7839"/>
                    <a:pt x="3570" y="7105"/>
                  </a:cubicBezTo>
                  <a:cubicBezTo>
                    <a:pt x="3736" y="4737"/>
                    <a:pt x="3736" y="0"/>
                    <a:pt x="3736" y="0"/>
                  </a:cubicBez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98" name="Google Shape;2321;p67">
              <a:extLst>
                <a:ext uri="{FF2B5EF4-FFF2-40B4-BE49-F238E27FC236}">
                  <a16:creationId xmlns:a16="http://schemas.microsoft.com/office/drawing/2014/main" id="{BF9D26FD-C63B-4098-8E58-D43F6E5EC342}"/>
                </a:ext>
              </a:extLst>
            </p:cNvPr>
            <p:cNvSpPr/>
            <p:nvPr/>
          </p:nvSpPr>
          <p:spPr>
            <a:xfrm>
              <a:off x="2645368" y="3434501"/>
              <a:ext cx="133829" cy="248557"/>
            </a:xfrm>
            <a:custGeom>
              <a:avLst/>
              <a:gdLst/>
              <a:ahLst/>
              <a:cxnLst/>
              <a:rect l="l" t="t" r="r" b="b"/>
              <a:pathLst>
                <a:path w="5905" h="12643" fill="none" extrusionOk="0">
                  <a:moveTo>
                    <a:pt x="2168" y="2268"/>
                  </a:moveTo>
                  <a:cubicBezTo>
                    <a:pt x="2168" y="2268"/>
                    <a:pt x="2702" y="3202"/>
                    <a:pt x="2102" y="5404"/>
                  </a:cubicBezTo>
                  <a:cubicBezTo>
                    <a:pt x="1501" y="7605"/>
                    <a:pt x="0" y="11241"/>
                    <a:pt x="701" y="11942"/>
                  </a:cubicBezTo>
                  <a:cubicBezTo>
                    <a:pt x="1401" y="12642"/>
                    <a:pt x="5571" y="9473"/>
                    <a:pt x="5738" y="7105"/>
                  </a:cubicBezTo>
                  <a:cubicBezTo>
                    <a:pt x="5904" y="4737"/>
                    <a:pt x="5904" y="0"/>
                    <a:pt x="5904" y="0"/>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99" name="Google Shape;2322;p67">
              <a:extLst>
                <a:ext uri="{FF2B5EF4-FFF2-40B4-BE49-F238E27FC236}">
                  <a16:creationId xmlns:a16="http://schemas.microsoft.com/office/drawing/2014/main" id="{6506D08D-B0D2-4707-B9F1-FC73EA9F5541}"/>
                </a:ext>
              </a:extLst>
            </p:cNvPr>
            <p:cNvSpPr/>
            <p:nvPr/>
          </p:nvSpPr>
          <p:spPr>
            <a:xfrm>
              <a:off x="2550860" y="3258134"/>
              <a:ext cx="47662" cy="56364"/>
            </a:xfrm>
            <a:custGeom>
              <a:avLst/>
              <a:gdLst/>
              <a:ahLst/>
              <a:cxnLst/>
              <a:rect l="l" t="t" r="r" b="b"/>
              <a:pathLst>
                <a:path w="2103" h="2867" extrusionOk="0">
                  <a:moveTo>
                    <a:pt x="1299" y="1"/>
                  </a:moveTo>
                  <a:cubicBezTo>
                    <a:pt x="1128" y="1"/>
                    <a:pt x="937" y="108"/>
                    <a:pt x="734" y="398"/>
                  </a:cubicBezTo>
                  <a:cubicBezTo>
                    <a:pt x="1" y="1532"/>
                    <a:pt x="901" y="2867"/>
                    <a:pt x="1335" y="2867"/>
                  </a:cubicBezTo>
                  <a:cubicBezTo>
                    <a:pt x="1769" y="2867"/>
                    <a:pt x="2102" y="832"/>
                    <a:pt x="2102" y="832"/>
                  </a:cubicBezTo>
                  <a:cubicBezTo>
                    <a:pt x="2102" y="832"/>
                    <a:pt x="1777" y="1"/>
                    <a:pt x="1299" y="1"/>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00" name="Google Shape;2323;p67">
              <a:extLst>
                <a:ext uri="{FF2B5EF4-FFF2-40B4-BE49-F238E27FC236}">
                  <a16:creationId xmlns:a16="http://schemas.microsoft.com/office/drawing/2014/main" id="{78FA03FA-BD80-4C46-9833-1606A226EEFA}"/>
                </a:ext>
              </a:extLst>
            </p:cNvPr>
            <p:cNvSpPr/>
            <p:nvPr/>
          </p:nvSpPr>
          <p:spPr>
            <a:xfrm>
              <a:off x="2560696" y="3177412"/>
              <a:ext cx="356840" cy="323342"/>
            </a:xfrm>
            <a:custGeom>
              <a:avLst/>
              <a:gdLst/>
              <a:ahLst/>
              <a:cxnLst/>
              <a:rect l="l" t="t" r="r" b="b"/>
              <a:pathLst>
                <a:path w="15745" h="16447" extrusionOk="0">
                  <a:moveTo>
                    <a:pt x="3636" y="1"/>
                  </a:moveTo>
                  <a:cubicBezTo>
                    <a:pt x="3636" y="1"/>
                    <a:pt x="1168" y="4838"/>
                    <a:pt x="567" y="8140"/>
                  </a:cubicBezTo>
                  <a:cubicBezTo>
                    <a:pt x="0" y="11443"/>
                    <a:pt x="2435" y="16446"/>
                    <a:pt x="4904" y="16446"/>
                  </a:cubicBezTo>
                  <a:cubicBezTo>
                    <a:pt x="7372" y="16446"/>
                    <a:pt x="11142" y="12643"/>
                    <a:pt x="11142" y="12643"/>
                  </a:cubicBezTo>
                  <a:cubicBezTo>
                    <a:pt x="11142" y="12643"/>
                    <a:pt x="11179" y="12644"/>
                    <a:pt x="11247" y="12644"/>
                  </a:cubicBezTo>
                  <a:cubicBezTo>
                    <a:pt x="11841" y="12644"/>
                    <a:pt x="14762" y="12590"/>
                    <a:pt x="15211" y="11543"/>
                  </a:cubicBezTo>
                  <a:cubicBezTo>
                    <a:pt x="15745" y="10342"/>
                    <a:pt x="15144" y="9408"/>
                    <a:pt x="14210" y="9408"/>
                  </a:cubicBezTo>
                  <a:lnTo>
                    <a:pt x="12342" y="9408"/>
                  </a:lnTo>
                  <a:cubicBezTo>
                    <a:pt x="12342" y="9408"/>
                    <a:pt x="12325" y="9417"/>
                    <a:pt x="12299" y="9417"/>
                  </a:cubicBezTo>
                  <a:cubicBezTo>
                    <a:pt x="12183" y="9417"/>
                    <a:pt x="11885" y="9239"/>
                    <a:pt x="12076" y="7306"/>
                  </a:cubicBezTo>
                  <a:cubicBezTo>
                    <a:pt x="12342" y="4938"/>
                    <a:pt x="13110" y="3837"/>
                    <a:pt x="13110" y="3837"/>
                  </a:cubicBezTo>
                  <a:lnTo>
                    <a:pt x="13110" y="3837"/>
                  </a:lnTo>
                  <a:cubicBezTo>
                    <a:pt x="13110" y="3837"/>
                    <a:pt x="12883" y="3855"/>
                    <a:pt x="12495" y="3855"/>
                  </a:cubicBezTo>
                  <a:cubicBezTo>
                    <a:pt x="10815" y="3855"/>
                    <a:pt x="6103" y="3524"/>
                    <a:pt x="3636" y="1"/>
                  </a:cubicBez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101" name="Google Shape;2324;p67">
              <a:extLst>
                <a:ext uri="{FF2B5EF4-FFF2-40B4-BE49-F238E27FC236}">
                  <a16:creationId xmlns:a16="http://schemas.microsoft.com/office/drawing/2014/main" id="{ACAA44B1-3896-4E9C-94B4-F1F2CE102870}"/>
                </a:ext>
              </a:extLst>
            </p:cNvPr>
            <p:cNvSpPr/>
            <p:nvPr/>
          </p:nvSpPr>
          <p:spPr>
            <a:xfrm>
              <a:off x="2648382" y="3252846"/>
              <a:ext cx="269154" cy="247908"/>
            </a:xfrm>
            <a:custGeom>
              <a:avLst/>
              <a:gdLst/>
              <a:ahLst/>
              <a:cxnLst/>
              <a:rect l="l" t="t" r="r" b="b"/>
              <a:pathLst>
                <a:path w="11876" h="12610" extrusionOk="0">
                  <a:moveTo>
                    <a:pt x="8106" y="0"/>
                  </a:moveTo>
                  <a:lnTo>
                    <a:pt x="6272" y="7272"/>
                  </a:lnTo>
                  <a:cubicBezTo>
                    <a:pt x="5238" y="9941"/>
                    <a:pt x="2836" y="11842"/>
                    <a:pt x="34" y="12309"/>
                  </a:cubicBezTo>
                  <a:lnTo>
                    <a:pt x="1" y="12309"/>
                  </a:lnTo>
                  <a:cubicBezTo>
                    <a:pt x="301" y="12509"/>
                    <a:pt x="668" y="12609"/>
                    <a:pt x="1035" y="12609"/>
                  </a:cubicBezTo>
                  <a:cubicBezTo>
                    <a:pt x="3503" y="12609"/>
                    <a:pt x="7306" y="8806"/>
                    <a:pt x="7306" y="8806"/>
                  </a:cubicBezTo>
                  <a:cubicBezTo>
                    <a:pt x="7306" y="8806"/>
                    <a:pt x="7343" y="8807"/>
                    <a:pt x="7410" y="8807"/>
                  </a:cubicBezTo>
                  <a:cubicBezTo>
                    <a:pt x="8000" y="8807"/>
                    <a:pt x="10897" y="8753"/>
                    <a:pt x="11375" y="7706"/>
                  </a:cubicBezTo>
                  <a:cubicBezTo>
                    <a:pt x="11876" y="6505"/>
                    <a:pt x="11275" y="5571"/>
                    <a:pt x="10341" y="5571"/>
                  </a:cubicBezTo>
                  <a:lnTo>
                    <a:pt x="8473" y="5571"/>
                  </a:lnTo>
                  <a:cubicBezTo>
                    <a:pt x="8473" y="5571"/>
                    <a:pt x="8456" y="5580"/>
                    <a:pt x="8431" y="5580"/>
                  </a:cubicBezTo>
                  <a:cubicBezTo>
                    <a:pt x="8315" y="5580"/>
                    <a:pt x="8022" y="5402"/>
                    <a:pt x="8240" y="3469"/>
                  </a:cubicBezTo>
                  <a:cubicBezTo>
                    <a:pt x="8473" y="1101"/>
                    <a:pt x="9241" y="0"/>
                    <a:pt x="9241" y="0"/>
                  </a:cubicBezTo>
                  <a:lnTo>
                    <a:pt x="9241" y="0"/>
                  </a:lnTo>
                  <a:cubicBezTo>
                    <a:pt x="9241" y="0"/>
                    <a:pt x="9063" y="15"/>
                    <a:pt x="8737" y="15"/>
                  </a:cubicBezTo>
                  <a:cubicBezTo>
                    <a:pt x="8573" y="15"/>
                    <a:pt x="8373" y="11"/>
                    <a:pt x="8140" y="0"/>
                  </a:cubicBez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102" name="Google Shape;2325;p67">
              <a:extLst>
                <a:ext uri="{FF2B5EF4-FFF2-40B4-BE49-F238E27FC236}">
                  <a16:creationId xmlns:a16="http://schemas.microsoft.com/office/drawing/2014/main" id="{91E1CEDE-9945-4C60-8932-682BE52F911C}"/>
                </a:ext>
              </a:extLst>
            </p:cNvPr>
            <p:cNvSpPr/>
            <p:nvPr/>
          </p:nvSpPr>
          <p:spPr>
            <a:xfrm>
              <a:off x="2560696" y="3177412"/>
              <a:ext cx="356840" cy="323342"/>
            </a:xfrm>
            <a:custGeom>
              <a:avLst/>
              <a:gdLst/>
              <a:ahLst/>
              <a:cxnLst/>
              <a:rect l="l" t="t" r="r" b="b"/>
              <a:pathLst>
                <a:path w="15745" h="16447" fill="none" extrusionOk="0">
                  <a:moveTo>
                    <a:pt x="3636" y="1"/>
                  </a:moveTo>
                  <a:cubicBezTo>
                    <a:pt x="3636" y="1"/>
                    <a:pt x="1168" y="4838"/>
                    <a:pt x="567" y="8140"/>
                  </a:cubicBezTo>
                  <a:cubicBezTo>
                    <a:pt x="0" y="11443"/>
                    <a:pt x="2435" y="16446"/>
                    <a:pt x="4904" y="16446"/>
                  </a:cubicBezTo>
                  <a:cubicBezTo>
                    <a:pt x="7372" y="16446"/>
                    <a:pt x="11142" y="12643"/>
                    <a:pt x="11142" y="12643"/>
                  </a:cubicBezTo>
                  <a:cubicBezTo>
                    <a:pt x="11142" y="12643"/>
                    <a:pt x="14711" y="12710"/>
                    <a:pt x="15211" y="11543"/>
                  </a:cubicBezTo>
                  <a:cubicBezTo>
                    <a:pt x="15745" y="10342"/>
                    <a:pt x="15144" y="9408"/>
                    <a:pt x="14210" y="9408"/>
                  </a:cubicBezTo>
                  <a:lnTo>
                    <a:pt x="12342" y="9408"/>
                  </a:lnTo>
                  <a:cubicBezTo>
                    <a:pt x="12342" y="9408"/>
                    <a:pt x="11842" y="9675"/>
                    <a:pt x="12076" y="7306"/>
                  </a:cubicBezTo>
                  <a:cubicBezTo>
                    <a:pt x="12342" y="4938"/>
                    <a:pt x="13110" y="3837"/>
                    <a:pt x="13110" y="3837"/>
                  </a:cubicBezTo>
                  <a:cubicBezTo>
                    <a:pt x="13110" y="3837"/>
                    <a:pt x="6672" y="4337"/>
                    <a:pt x="3636" y="1"/>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03" name="Google Shape;2326;p67">
              <a:extLst>
                <a:ext uri="{FF2B5EF4-FFF2-40B4-BE49-F238E27FC236}">
                  <a16:creationId xmlns:a16="http://schemas.microsoft.com/office/drawing/2014/main" id="{5AD098B5-2874-409A-B6D1-B14392304B18}"/>
                </a:ext>
              </a:extLst>
            </p:cNvPr>
            <p:cNvSpPr/>
            <p:nvPr/>
          </p:nvSpPr>
          <p:spPr>
            <a:xfrm>
              <a:off x="2637798" y="3266568"/>
              <a:ext cx="17406" cy="32242"/>
            </a:xfrm>
            <a:custGeom>
              <a:avLst/>
              <a:gdLst/>
              <a:ahLst/>
              <a:cxnLst/>
              <a:rect l="l" t="t" r="r" b="b"/>
              <a:pathLst>
                <a:path w="768" h="1640" extrusionOk="0">
                  <a:moveTo>
                    <a:pt x="549" y="0"/>
                  </a:moveTo>
                  <a:cubicBezTo>
                    <a:pt x="413" y="0"/>
                    <a:pt x="196" y="324"/>
                    <a:pt x="101" y="770"/>
                  </a:cubicBezTo>
                  <a:cubicBezTo>
                    <a:pt x="1" y="1203"/>
                    <a:pt x="67" y="1604"/>
                    <a:pt x="201" y="1637"/>
                  </a:cubicBezTo>
                  <a:cubicBezTo>
                    <a:pt x="209" y="1639"/>
                    <a:pt x="216" y="1639"/>
                    <a:pt x="224" y="1639"/>
                  </a:cubicBezTo>
                  <a:cubicBezTo>
                    <a:pt x="386" y="1639"/>
                    <a:pt x="572" y="1315"/>
                    <a:pt x="668" y="870"/>
                  </a:cubicBezTo>
                  <a:cubicBezTo>
                    <a:pt x="768" y="436"/>
                    <a:pt x="735" y="36"/>
                    <a:pt x="568" y="3"/>
                  </a:cubicBezTo>
                  <a:cubicBezTo>
                    <a:pt x="562" y="1"/>
                    <a:pt x="555" y="0"/>
                    <a:pt x="549" y="0"/>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104" name="Google Shape;2327;p67">
              <a:extLst>
                <a:ext uri="{FF2B5EF4-FFF2-40B4-BE49-F238E27FC236}">
                  <a16:creationId xmlns:a16="http://schemas.microsoft.com/office/drawing/2014/main" id="{292D901A-A029-4D7B-A1D9-FF7929BA1DB0}"/>
                </a:ext>
              </a:extLst>
            </p:cNvPr>
            <p:cNvSpPr/>
            <p:nvPr/>
          </p:nvSpPr>
          <p:spPr>
            <a:xfrm>
              <a:off x="2728521" y="3301975"/>
              <a:ext cx="17406" cy="31593"/>
            </a:xfrm>
            <a:custGeom>
              <a:avLst/>
              <a:gdLst/>
              <a:ahLst/>
              <a:cxnLst/>
              <a:rect l="l" t="t" r="r" b="b"/>
              <a:pathLst>
                <a:path w="768" h="1607" extrusionOk="0">
                  <a:moveTo>
                    <a:pt x="544" y="1"/>
                  </a:moveTo>
                  <a:cubicBezTo>
                    <a:pt x="383" y="1"/>
                    <a:pt x="196" y="323"/>
                    <a:pt x="101" y="737"/>
                  </a:cubicBezTo>
                  <a:cubicBezTo>
                    <a:pt x="1" y="1170"/>
                    <a:pt x="34" y="1571"/>
                    <a:pt x="201" y="1604"/>
                  </a:cubicBezTo>
                  <a:cubicBezTo>
                    <a:pt x="207" y="1606"/>
                    <a:pt x="213" y="1606"/>
                    <a:pt x="220" y="1606"/>
                  </a:cubicBezTo>
                  <a:cubicBezTo>
                    <a:pt x="355" y="1606"/>
                    <a:pt x="572" y="1284"/>
                    <a:pt x="668" y="870"/>
                  </a:cubicBezTo>
                  <a:cubicBezTo>
                    <a:pt x="768" y="403"/>
                    <a:pt x="701" y="36"/>
                    <a:pt x="568" y="3"/>
                  </a:cubicBezTo>
                  <a:cubicBezTo>
                    <a:pt x="560" y="1"/>
                    <a:pt x="552" y="1"/>
                    <a:pt x="544" y="1"/>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105" name="Google Shape;2328;p67">
              <a:extLst>
                <a:ext uri="{FF2B5EF4-FFF2-40B4-BE49-F238E27FC236}">
                  <a16:creationId xmlns:a16="http://schemas.microsoft.com/office/drawing/2014/main" id="{082307BF-DB2C-4ABF-ADAF-836A293C63A3}"/>
                </a:ext>
              </a:extLst>
            </p:cNvPr>
            <p:cNvSpPr/>
            <p:nvPr/>
          </p:nvSpPr>
          <p:spPr>
            <a:xfrm>
              <a:off x="2625696" y="3305966"/>
              <a:ext cx="78666" cy="55106"/>
            </a:xfrm>
            <a:custGeom>
              <a:avLst/>
              <a:gdLst/>
              <a:ahLst/>
              <a:cxnLst/>
              <a:rect l="l" t="t" r="r" b="b"/>
              <a:pathLst>
                <a:path w="3471" h="2803" fill="none" extrusionOk="0">
                  <a:moveTo>
                    <a:pt x="1869" y="0"/>
                  </a:moveTo>
                  <a:cubicBezTo>
                    <a:pt x="1869" y="0"/>
                    <a:pt x="1" y="1368"/>
                    <a:pt x="234" y="1701"/>
                  </a:cubicBezTo>
                  <a:cubicBezTo>
                    <a:pt x="935" y="2302"/>
                    <a:pt x="1802" y="2669"/>
                    <a:pt x="2703" y="2802"/>
                  </a:cubicBezTo>
                  <a:cubicBezTo>
                    <a:pt x="3470" y="2802"/>
                    <a:pt x="3303" y="1868"/>
                    <a:pt x="3303" y="18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06" name="Google Shape;2329;p67">
              <a:extLst>
                <a:ext uri="{FF2B5EF4-FFF2-40B4-BE49-F238E27FC236}">
                  <a16:creationId xmlns:a16="http://schemas.microsoft.com/office/drawing/2014/main" id="{6D8345E9-ADB5-48F5-9FEE-28DB35CEB40E}"/>
                </a:ext>
              </a:extLst>
            </p:cNvPr>
            <p:cNvSpPr/>
            <p:nvPr/>
          </p:nvSpPr>
          <p:spPr>
            <a:xfrm>
              <a:off x="2637050" y="3367599"/>
              <a:ext cx="117194" cy="28880"/>
            </a:xfrm>
            <a:custGeom>
              <a:avLst/>
              <a:gdLst/>
              <a:ahLst/>
              <a:cxnLst/>
              <a:rect l="l" t="t" r="r" b="b"/>
              <a:pathLst>
                <a:path w="5171" h="1469" fill="none" extrusionOk="0">
                  <a:moveTo>
                    <a:pt x="0" y="768"/>
                  </a:moveTo>
                  <a:cubicBezTo>
                    <a:pt x="934" y="1268"/>
                    <a:pt x="2002" y="1468"/>
                    <a:pt x="3069" y="1368"/>
                  </a:cubicBezTo>
                  <a:cubicBezTo>
                    <a:pt x="3936" y="1268"/>
                    <a:pt x="4737" y="768"/>
                    <a:pt x="5171" y="1"/>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07" name="Google Shape;2330;p67">
              <a:extLst>
                <a:ext uri="{FF2B5EF4-FFF2-40B4-BE49-F238E27FC236}">
                  <a16:creationId xmlns:a16="http://schemas.microsoft.com/office/drawing/2014/main" id="{F1D705DA-F846-4EC3-9B22-D6F944C043AC}"/>
                </a:ext>
              </a:extLst>
            </p:cNvPr>
            <p:cNvSpPr/>
            <p:nvPr/>
          </p:nvSpPr>
          <p:spPr>
            <a:xfrm>
              <a:off x="2640835" y="3222668"/>
              <a:ext cx="34789" cy="24948"/>
            </a:xfrm>
            <a:custGeom>
              <a:avLst/>
              <a:gdLst/>
              <a:ahLst/>
              <a:cxnLst/>
              <a:rect l="l" t="t" r="r" b="b"/>
              <a:pathLst>
                <a:path w="1535" h="1269" fill="none" extrusionOk="0">
                  <a:moveTo>
                    <a:pt x="0" y="1101"/>
                  </a:moveTo>
                  <a:cubicBezTo>
                    <a:pt x="0" y="1101"/>
                    <a:pt x="534" y="1"/>
                    <a:pt x="1535" y="12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08" name="Google Shape;2331;p67">
              <a:extLst>
                <a:ext uri="{FF2B5EF4-FFF2-40B4-BE49-F238E27FC236}">
                  <a16:creationId xmlns:a16="http://schemas.microsoft.com/office/drawing/2014/main" id="{A4CBFE93-7E3B-4A81-BDA0-1D4B326F0D3D}"/>
                </a:ext>
              </a:extLst>
            </p:cNvPr>
            <p:cNvSpPr/>
            <p:nvPr/>
          </p:nvSpPr>
          <p:spPr>
            <a:xfrm>
              <a:off x="2739105" y="3264642"/>
              <a:ext cx="38574" cy="32812"/>
            </a:xfrm>
            <a:custGeom>
              <a:avLst/>
              <a:gdLst/>
              <a:ahLst/>
              <a:cxnLst/>
              <a:rect l="l" t="t" r="r" b="b"/>
              <a:pathLst>
                <a:path w="1702" h="1669" fill="none" extrusionOk="0">
                  <a:moveTo>
                    <a:pt x="1" y="501"/>
                  </a:moveTo>
                  <a:cubicBezTo>
                    <a:pt x="1" y="501"/>
                    <a:pt x="1702" y="1"/>
                    <a:pt x="1702" y="1668"/>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09" name="Google Shape;2332;p67">
              <a:extLst>
                <a:ext uri="{FF2B5EF4-FFF2-40B4-BE49-F238E27FC236}">
                  <a16:creationId xmlns:a16="http://schemas.microsoft.com/office/drawing/2014/main" id="{2FF45CC1-C430-4020-82CA-4AE327DFFD1F}"/>
                </a:ext>
              </a:extLst>
            </p:cNvPr>
            <p:cNvSpPr/>
            <p:nvPr/>
          </p:nvSpPr>
          <p:spPr>
            <a:xfrm>
              <a:off x="945885" y="3037042"/>
              <a:ext cx="852790" cy="687361"/>
            </a:xfrm>
            <a:custGeom>
              <a:avLst/>
              <a:gdLst/>
              <a:ahLst/>
              <a:cxnLst/>
              <a:rect l="l" t="t" r="r" b="b"/>
              <a:pathLst>
                <a:path w="37628" h="34963" extrusionOk="0">
                  <a:moveTo>
                    <a:pt x="18838" y="1"/>
                  </a:moveTo>
                  <a:cubicBezTo>
                    <a:pt x="17895" y="1"/>
                    <a:pt x="16939" y="78"/>
                    <a:pt x="15978" y="236"/>
                  </a:cubicBezTo>
                  <a:cubicBezTo>
                    <a:pt x="6438" y="1804"/>
                    <a:pt x="0" y="10777"/>
                    <a:pt x="1568" y="20317"/>
                  </a:cubicBezTo>
                  <a:cubicBezTo>
                    <a:pt x="2978" y="28893"/>
                    <a:pt x="10371" y="34963"/>
                    <a:pt x="18782" y="34963"/>
                  </a:cubicBezTo>
                  <a:cubicBezTo>
                    <a:pt x="19727" y="34963"/>
                    <a:pt x="20685" y="34886"/>
                    <a:pt x="21649" y="34727"/>
                  </a:cubicBezTo>
                  <a:cubicBezTo>
                    <a:pt x="31189" y="33160"/>
                    <a:pt x="37627" y="24153"/>
                    <a:pt x="36059" y="14646"/>
                  </a:cubicBezTo>
                  <a:cubicBezTo>
                    <a:pt x="34650" y="6070"/>
                    <a:pt x="27229" y="1"/>
                    <a:pt x="18838" y="1"/>
                  </a:cubicBezTo>
                  <a:close/>
                </a:path>
              </a:pathLst>
            </a:custGeom>
            <a:solidFill>
              <a:srgbClr val="FF8D00"/>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10" name="Google Shape;2333;p67">
              <a:extLst>
                <a:ext uri="{FF2B5EF4-FFF2-40B4-BE49-F238E27FC236}">
                  <a16:creationId xmlns:a16="http://schemas.microsoft.com/office/drawing/2014/main" id="{41CAC66A-0C74-4AEF-AF0B-DB0C983F18A6}"/>
                </a:ext>
              </a:extLst>
            </p:cNvPr>
            <p:cNvSpPr/>
            <p:nvPr/>
          </p:nvSpPr>
          <p:spPr>
            <a:xfrm>
              <a:off x="947007" y="3033120"/>
              <a:ext cx="852790" cy="687361"/>
            </a:xfrm>
            <a:custGeom>
              <a:avLst/>
              <a:gdLst/>
              <a:ahLst/>
              <a:cxnLst/>
              <a:rect l="l" t="t" r="r" b="b"/>
              <a:pathLst>
                <a:path w="37628" h="34963" extrusionOk="0">
                  <a:moveTo>
                    <a:pt x="18838" y="1"/>
                  </a:moveTo>
                  <a:cubicBezTo>
                    <a:pt x="17895" y="1"/>
                    <a:pt x="16939" y="78"/>
                    <a:pt x="15978" y="236"/>
                  </a:cubicBezTo>
                  <a:cubicBezTo>
                    <a:pt x="6438" y="1804"/>
                    <a:pt x="0" y="10777"/>
                    <a:pt x="1568" y="20317"/>
                  </a:cubicBezTo>
                  <a:cubicBezTo>
                    <a:pt x="2978" y="28893"/>
                    <a:pt x="10371" y="34963"/>
                    <a:pt x="18782" y="34963"/>
                  </a:cubicBezTo>
                  <a:cubicBezTo>
                    <a:pt x="19727" y="34963"/>
                    <a:pt x="20685" y="34886"/>
                    <a:pt x="21649" y="34727"/>
                  </a:cubicBezTo>
                  <a:cubicBezTo>
                    <a:pt x="31189" y="33160"/>
                    <a:pt x="37627" y="24153"/>
                    <a:pt x="36059" y="14646"/>
                  </a:cubicBezTo>
                  <a:cubicBezTo>
                    <a:pt x="34650" y="6070"/>
                    <a:pt x="27229" y="1"/>
                    <a:pt x="18838" y="1"/>
                  </a:cubicBezTo>
                  <a:close/>
                </a:path>
              </a:pathLst>
            </a:custGeom>
            <a:solidFill>
              <a:schemeClr val="bg1">
                <a:lumMod val="75000"/>
              </a:schemeClr>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11" name="Google Shape;2334;p67">
              <a:extLst>
                <a:ext uri="{FF2B5EF4-FFF2-40B4-BE49-F238E27FC236}">
                  <a16:creationId xmlns:a16="http://schemas.microsoft.com/office/drawing/2014/main" id="{0E121436-827E-43E5-A464-355715F6AF8F}"/>
                </a:ext>
              </a:extLst>
            </p:cNvPr>
            <p:cNvSpPr/>
            <p:nvPr/>
          </p:nvSpPr>
          <p:spPr>
            <a:xfrm>
              <a:off x="1013173" y="3008358"/>
              <a:ext cx="687209" cy="716378"/>
            </a:xfrm>
            <a:custGeom>
              <a:avLst/>
              <a:gdLst/>
              <a:ahLst/>
              <a:cxnLst/>
              <a:rect l="l" t="t" r="r" b="b"/>
              <a:pathLst>
                <a:path w="30322" h="36439" extrusionOk="0">
                  <a:moveTo>
                    <a:pt x="18961" y="1"/>
                  </a:moveTo>
                  <a:cubicBezTo>
                    <a:pt x="15584" y="1"/>
                    <a:pt x="11702" y="1751"/>
                    <a:pt x="9474" y="4997"/>
                  </a:cubicBezTo>
                  <a:cubicBezTo>
                    <a:pt x="6438" y="9467"/>
                    <a:pt x="10141" y="13403"/>
                    <a:pt x="8173" y="15472"/>
                  </a:cubicBezTo>
                  <a:cubicBezTo>
                    <a:pt x="6205" y="17540"/>
                    <a:pt x="1101" y="17673"/>
                    <a:pt x="534" y="21809"/>
                  </a:cubicBezTo>
                  <a:cubicBezTo>
                    <a:pt x="0" y="25946"/>
                    <a:pt x="4136" y="26513"/>
                    <a:pt x="3803" y="27814"/>
                  </a:cubicBezTo>
                  <a:cubicBezTo>
                    <a:pt x="3503" y="29015"/>
                    <a:pt x="2135" y="28848"/>
                    <a:pt x="2569" y="30316"/>
                  </a:cubicBezTo>
                  <a:cubicBezTo>
                    <a:pt x="5994" y="34335"/>
                    <a:pt x="10899" y="36438"/>
                    <a:pt x="15856" y="36438"/>
                  </a:cubicBezTo>
                  <a:cubicBezTo>
                    <a:pt x="19251" y="36438"/>
                    <a:pt x="22669" y="35452"/>
                    <a:pt x="25652" y="33418"/>
                  </a:cubicBezTo>
                  <a:cubicBezTo>
                    <a:pt x="26919" y="31950"/>
                    <a:pt x="27653" y="30382"/>
                    <a:pt x="27687" y="29115"/>
                  </a:cubicBezTo>
                  <a:cubicBezTo>
                    <a:pt x="27820" y="25312"/>
                    <a:pt x="23784" y="22443"/>
                    <a:pt x="23550" y="20609"/>
                  </a:cubicBezTo>
                  <a:cubicBezTo>
                    <a:pt x="23350" y="18774"/>
                    <a:pt x="25085" y="14638"/>
                    <a:pt x="25085" y="14638"/>
                  </a:cubicBezTo>
                  <a:cubicBezTo>
                    <a:pt x="25085" y="14638"/>
                    <a:pt x="28120" y="14171"/>
                    <a:pt x="29221" y="11469"/>
                  </a:cubicBezTo>
                  <a:cubicBezTo>
                    <a:pt x="30322" y="8733"/>
                    <a:pt x="26186" y="2629"/>
                    <a:pt x="22450" y="761"/>
                  </a:cubicBezTo>
                  <a:cubicBezTo>
                    <a:pt x="21436" y="250"/>
                    <a:pt x="20234" y="1"/>
                    <a:pt x="18961" y="1"/>
                  </a:cubicBezTo>
                  <a:close/>
                </a:path>
              </a:pathLst>
            </a:custGeom>
            <a:solidFill>
              <a:srgbClr val="263238"/>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12" name="Google Shape;2335;p67">
              <a:extLst>
                <a:ext uri="{FF2B5EF4-FFF2-40B4-BE49-F238E27FC236}">
                  <a16:creationId xmlns:a16="http://schemas.microsoft.com/office/drawing/2014/main" id="{7EC7E370-6545-49F0-8363-2B8F57E7399E}"/>
                </a:ext>
              </a:extLst>
            </p:cNvPr>
            <p:cNvSpPr/>
            <p:nvPr/>
          </p:nvSpPr>
          <p:spPr>
            <a:xfrm>
              <a:off x="1078944" y="3105280"/>
              <a:ext cx="468731" cy="514159"/>
            </a:xfrm>
            <a:custGeom>
              <a:avLst/>
              <a:gdLst/>
              <a:ahLst/>
              <a:cxnLst/>
              <a:rect l="l" t="t" r="r" b="b"/>
              <a:pathLst>
                <a:path w="20682" h="26153" fill="none" extrusionOk="0">
                  <a:moveTo>
                    <a:pt x="19581" y="1"/>
                  </a:moveTo>
                  <a:cubicBezTo>
                    <a:pt x="19581" y="1"/>
                    <a:pt x="20682" y="2703"/>
                    <a:pt x="16379" y="4304"/>
                  </a:cubicBezTo>
                  <a:cubicBezTo>
                    <a:pt x="12076" y="5872"/>
                    <a:pt x="8740" y="5038"/>
                    <a:pt x="7639" y="7840"/>
                  </a:cubicBezTo>
                  <a:cubicBezTo>
                    <a:pt x="6538" y="10675"/>
                    <a:pt x="7406" y="12643"/>
                    <a:pt x="7506" y="14111"/>
                  </a:cubicBezTo>
                  <a:cubicBezTo>
                    <a:pt x="7639" y="15579"/>
                    <a:pt x="4170" y="15345"/>
                    <a:pt x="2102" y="17180"/>
                  </a:cubicBezTo>
                  <a:cubicBezTo>
                    <a:pt x="0" y="19014"/>
                    <a:pt x="4170" y="21249"/>
                    <a:pt x="5304" y="22483"/>
                  </a:cubicBezTo>
                  <a:cubicBezTo>
                    <a:pt x="6405" y="23684"/>
                    <a:pt x="6171" y="25552"/>
                    <a:pt x="4203" y="26153"/>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13" name="Google Shape;2336;p67">
              <a:extLst>
                <a:ext uri="{FF2B5EF4-FFF2-40B4-BE49-F238E27FC236}">
                  <a16:creationId xmlns:a16="http://schemas.microsoft.com/office/drawing/2014/main" id="{6169A7F3-77B6-426B-862E-82AF21AF278D}"/>
                </a:ext>
              </a:extLst>
            </p:cNvPr>
            <p:cNvSpPr/>
            <p:nvPr/>
          </p:nvSpPr>
          <p:spPr>
            <a:xfrm>
              <a:off x="1227119" y="3039696"/>
              <a:ext cx="292588" cy="176445"/>
            </a:xfrm>
            <a:custGeom>
              <a:avLst/>
              <a:gdLst/>
              <a:ahLst/>
              <a:cxnLst/>
              <a:rect l="l" t="t" r="r" b="b"/>
              <a:pathLst>
                <a:path w="12910" h="8975" fill="none" extrusionOk="0">
                  <a:moveTo>
                    <a:pt x="0" y="8974"/>
                  </a:moveTo>
                  <a:cubicBezTo>
                    <a:pt x="0" y="8974"/>
                    <a:pt x="1601" y="5038"/>
                    <a:pt x="4070" y="4437"/>
                  </a:cubicBezTo>
                  <a:cubicBezTo>
                    <a:pt x="6505" y="3804"/>
                    <a:pt x="9207" y="5672"/>
                    <a:pt x="11075" y="3937"/>
                  </a:cubicBezTo>
                  <a:cubicBezTo>
                    <a:pt x="12909" y="2203"/>
                    <a:pt x="12543" y="1002"/>
                    <a:pt x="11175" y="1"/>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14" name="Google Shape;2337;p67">
              <a:extLst>
                <a:ext uri="{FF2B5EF4-FFF2-40B4-BE49-F238E27FC236}">
                  <a16:creationId xmlns:a16="http://schemas.microsoft.com/office/drawing/2014/main" id="{4387CDF8-B077-4EAC-AFFB-87552BF868DE}"/>
                </a:ext>
              </a:extLst>
            </p:cNvPr>
            <p:cNvSpPr/>
            <p:nvPr/>
          </p:nvSpPr>
          <p:spPr>
            <a:xfrm>
              <a:off x="1564287" y="3136107"/>
              <a:ext cx="97545" cy="142985"/>
            </a:xfrm>
            <a:custGeom>
              <a:avLst/>
              <a:gdLst/>
              <a:ahLst/>
              <a:cxnLst/>
              <a:rect l="l" t="t" r="r" b="b"/>
              <a:pathLst>
                <a:path w="4304" h="7273" fill="none" extrusionOk="0">
                  <a:moveTo>
                    <a:pt x="1" y="0"/>
                  </a:moveTo>
                  <a:cubicBezTo>
                    <a:pt x="1" y="0"/>
                    <a:pt x="4304" y="2836"/>
                    <a:pt x="2836" y="5071"/>
                  </a:cubicBezTo>
                  <a:cubicBezTo>
                    <a:pt x="1368" y="7272"/>
                    <a:pt x="868" y="4570"/>
                    <a:pt x="868" y="4570"/>
                  </a:cubicBezTo>
                </a:path>
              </a:pathLst>
            </a:custGeom>
            <a:noFill/>
            <a:ln w="7500" cap="rnd" cmpd="sng">
              <a:solidFill>
                <a:srgbClr val="FFFFFF"/>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15" name="Google Shape;2338;p67">
              <a:extLst>
                <a:ext uri="{FF2B5EF4-FFF2-40B4-BE49-F238E27FC236}">
                  <a16:creationId xmlns:a16="http://schemas.microsoft.com/office/drawing/2014/main" id="{5FB92C53-3FBA-4E54-B983-590F866ADCB8}"/>
                </a:ext>
              </a:extLst>
            </p:cNvPr>
            <p:cNvSpPr/>
            <p:nvPr/>
          </p:nvSpPr>
          <p:spPr>
            <a:xfrm>
              <a:off x="1157564" y="3520217"/>
              <a:ext cx="484618" cy="204067"/>
            </a:xfrm>
            <a:custGeom>
              <a:avLst/>
              <a:gdLst/>
              <a:ahLst/>
              <a:cxnLst/>
              <a:rect l="l" t="t" r="r" b="b"/>
              <a:pathLst>
                <a:path w="21383" h="10380" extrusionOk="0">
                  <a:moveTo>
                    <a:pt x="11145" y="0"/>
                  </a:moveTo>
                  <a:cubicBezTo>
                    <a:pt x="11041" y="0"/>
                    <a:pt x="10940" y="3"/>
                    <a:pt x="10841" y="10"/>
                  </a:cubicBezTo>
                  <a:cubicBezTo>
                    <a:pt x="10841" y="10"/>
                    <a:pt x="9641" y="577"/>
                    <a:pt x="7372" y="2745"/>
                  </a:cubicBezTo>
                  <a:cubicBezTo>
                    <a:pt x="5871" y="4179"/>
                    <a:pt x="2302" y="6281"/>
                    <a:pt x="0" y="7582"/>
                  </a:cubicBezTo>
                  <a:cubicBezTo>
                    <a:pt x="2902" y="9459"/>
                    <a:pt x="6198" y="10380"/>
                    <a:pt x="9478" y="10380"/>
                  </a:cubicBezTo>
                  <a:cubicBezTo>
                    <a:pt x="13778" y="10380"/>
                    <a:pt x="18052" y="8798"/>
                    <a:pt x="21382" y="5714"/>
                  </a:cubicBezTo>
                  <a:cubicBezTo>
                    <a:pt x="20081" y="4513"/>
                    <a:pt x="18714" y="3412"/>
                    <a:pt x="17279" y="2412"/>
                  </a:cubicBezTo>
                  <a:cubicBezTo>
                    <a:pt x="14751" y="695"/>
                    <a:pt x="12660" y="0"/>
                    <a:pt x="11145" y="0"/>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16" name="Google Shape;2339;p67">
              <a:extLst>
                <a:ext uri="{FF2B5EF4-FFF2-40B4-BE49-F238E27FC236}">
                  <a16:creationId xmlns:a16="http://schemas.microsoft.com/office/drawing/2014/main" id="{B4D45FB8-E04F-4CCA-8E75-59B4516DDAFD}"/>
                </a:ext>
              </a:extLst>
            </p:cNvPr>
            <p:cNvSpPr/>
            <p:nvPr/>
          </p:nvSpPr>
          <p:spPr>
            <a:xfrm>
              <a:off x="1339010" y="3521004"/>
              <a:ext cx="155745" cy="161406"/>
            </a:xfrm>
            <a:custGeom>
              <a:avLst/>
              <a:gdLst/>
              <a:ahLst/>
              <a:cxnLst/>
              <a:rect l="l" t="t" r="r" b="b"/>
              <a:pathLst>
                <a:path w="6872" h="8210" extrusionOk="0">
                  <a:moveTo>
                    <a:pt x="3031" y="1"/>
                  </a:moveTo>
                  <a:cubicBezTo>
                    <a:pt x="2966" y="1"/>
                    <a:pt x="2901" y="1"/>
                    <a:pt x="2835" y="3"/>
                  </a:cubicBezTo>
                  <a:cubicBezTo>
                    <a:pt x="2835" y="3"/>
                    <a:pt x="1901" y="437"/>
                    <a:pt x="67" y="2105"/>
                  </a:cubicBezTo>
                  <a:cubicBezTo>
                    <a:pt x="33" y="2405"/>
                    <a:pt x="0" y="2705"/>
                    <a:pt x="0" y="3005"/>
                  </a:cubicBezTo>
                  <a:cubicBezTo>
                    <a:pt x="0" y="5874"/>
                    <a:pt x="1535" y="8209"/>
                    <a:pt x="3436" y="8209"/>
                  </a:cubicBezTo>
                  <a:cubicBezTo>
                    <a:pt x="5337" y="8209"/>
                    <a:pt x="6872" y="5841"/>
                    <a:pt x="6872" y="2972"/>
                  </a:cubicBezTo>
                  <a:cubicBezTo>
                    <a:pt x="6872" y="2238"/>
                    <a:pt x="6772" y="1538"/>
                    <a:pt x="6571" y="837"/>
                  </a:cubicBezTo>
                  <a:cubicBezTo>
                    <a:pt x="5463" y="299"/>
                    <a:pt x="4264" y="1"/>
                    <a:pt x="3031" y="1"/>
                  </a:cubicBezTo>
                  <a:close/>
                </a:path>
              </a:pathLst>
            </a:custGeom>
            <a:solidFill>
              <a:srgbClr val="FFFFFF"/>
            </a:solid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17" name="Google Shape;2340;p67">
              <a:extLst>
                <a:ext uri="{FF2B5EF4-FFF2-40B4-BE49-F238E27FC236}">
                  <a16:creationId xmlns:a16="http://schemas.microsoft.com/office/drawing/2014/main" id="{E84AD2AD-8271-44BD-A1BA-FC1C3AD39EBF}"/>
                </a:ext>
              </a:extLst>
            </p:cNvPr>
            <p:cNvSpPr/>
            <p:nvPr/>
          </p:nvSpPr>
          <p:spPr>
            <a:xfrm>
              <a:off x="1369243" y="3411539"/>
              <a:ext cx="103233" cy="235601"/>
            </a:xfrm>
            <a:custGeom>
              <a:avLst/>
              <a:gdLst/>
              <a:ahLst/>
              <a:cxnLst/>
              <a:rect l="l" t="t" r="r" b="b"/>
              <a:pathLst>
                <a:path w="4555" h="11984" extrusionOk="0">
                  <a:moveTo>
                    <a:pt x="634" y="1"/>
                  </a:moveTo>
                  <a:cubicBezTo>
                    <a:pt x="634" y="1"/>
                    <a:pt x="634" y="3036"/>
                    <a:pt x="301" y="5871"/>
                  </a:cubicBezTo>
                  <a:cubicBezTo>
                    <a:pt x="0" y="8707"/>
                    <a:pt x="434" y="11776"/>
                    <a:pt x="2502" y="11976"/>
                  </a:cubicBezTo>
                  <a:cubicBezTo>
                    <a:pt x="2550" y="11981"/>
                    <a:pt x="2597" y="11984"/>
                    <a:pt x="2642" y="11984"/>
                  </a:cubicBezTo>
                  <a:cubicBezTo>
                    <a:pt x="4555" y="11984"/>
                    <a:pt x="4231" y="7260"/>
                    <a:pt x="4003" y="5338"/>
                  </a:cubicBezTo>
                  <a:cubicBezTo>
                    <a:pt x="3903" y="4103"/>
                    <a:pt x="3903" y="2869"/>
                    <a:pt x="4003" y="1635"/>
                  </a:cubicBezTo>
                  <a:lnTo>
                    <a:pt x="634" y="1"/>
                  </a:ln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118" name="Google Shape;2341;p67">
              <a:extLst>
                <a:ext uri="{FF2B5EF4-FFF2-40B4-BE49-F238E27FC236}">
                  <a16:creationId xmlns:a16="http://schemas.microsoft.com/office/drawing/2014/main" id="{12B9A92E-FC4D-46B1-9CA6-34EA3738F4C3}"/>
                </a:ext>
              </a:extLst>
            </p:cNvPr>
            <p:cNvSpPr/>
            <p:nvPr/>
          </p:nvSpPr>
          <p:spPr>
            <a:xfrm>
              <a:off x="1375294" y="3411539"/>
              <a:ext cx="83176" cy="128555"/>
            </a:xfrm>
            <a:custGeom>
              <a:avLst/>
              <a:gdLst/>
              <a:ahLst/>
              <a:cxnLst/>
              <a:rect l="l" t="t" r="r" b="b"/>
              <a:pathLst>
                <a:path w="3670" h="6539" extrusionOk="0">
                  <a:moveTo>
                    <a:pt x="367" y="1"/>
                  </a:moveTo>
                  <a:cubicBezTo>
                    <a:pt x="367" y="1"/>
                    <a:pt x="367" y="3069"/>
                    <a:pt x="34" y="5905"/>
                  </a:cubicBezTo>
                  <a:cubicBezTo>
                    <a:pt x="34" y="6105"/>
                    <a:pt x="0" y="6305"/>
                    <a:pt x="0" y="6539"/>
                  </a:cubicBezTo>
                  <a:lnTo>
                    <a:pt x="3670" y="2969"/>
                  </a:lnTo>
                  <a:lnTo>
                    <a:pt x="3670" y="2636"/>
                  </a:lnTo>
                  <a:lnTo>
                    <a:pt x="2902" y="1235"/>
                  </a:lnTo>
                  <a:lnTo>
                    <a:pt x="367" y="1"/>
                  </a:ln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119" name="Google Shape;2342;p67">
              <a:extLst>
                <a:ext uri="{FF2B5EF4-FFF2-40B4-BE49-F238E27FC236}">
                  <a16:creationId xmlns:a16="http://schemas.microsoft.com/office/drawing/2014/main" id="{B762A945-D291-40F4-A85F-E7F194868FE0}"/>
                </a:ext>
              </a:extLst>
            </p:cNvPr>
            <p:cNvSpPr/>
            <p:nvPr/>
          </p:nvSpPr>
          <p:spPr>
            <a:xfrm>
              <a:off x="1369243" y="3411539"/>
              <a:ext cx="103596" cy="240044"/>
            </a:xfrm>
            <a:custGeom>
              <a:avLst/>
              <a:gdLst/>
              <a:ahLst/>
              <a:cxnLst/>
              <a:rect l="l" t="t" r="r" b="b"/>
              <a:pathLst>
                <a:path w="4571" h="12210" fill="none" extrusionOk="0">
                  <a:moveTo>
                    <a:pt x="634" y="1"/>
                  </a:moveTo>
                  <a:cubicBezTo>
                    <a:pt x="634" y="1"/>
                    <a:pt x="634" y="3036"/>
                    <a:pt x="301" y="5871"/>
                  </a:cubicBezTo>
                  <a:cubicBezTo>
                    <a:pt x="0" y="8707"/>
                    <a:pt x="434" y="11776"/>
                    <a:pt x="2502" y="11976"/>
                  </a:cubicBezTo>
                  <a:cubicBezTo>
                    <a:pt x="4570" y="12209"/>
                    <a:pt x="4237" y="7306"/>
                    <a:pt x="4003" y="5338"/>
                  </a:cubicBezTo>
                  <a:cubicBezTo>
                    <a:pt x="3903" y="4103"/>
                    <a:pt x="3903" y="2869"/>
                    <a:pt x="4003" y="1635"/>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20" name="Google Shape;2343;p67">
              <a:extLst>
                <a:ext uri="{FF2B5EF4-FFF2-40B4-BE49-F238E27FC236}">
                  <a16:creationId xmlns:a16="http://schemas.microsoft.com/office/drawing/2014/main" id="{8A402717-FAC1-4AB1-9C6E-FC5ADA91C761}"/>
                </a:ext>
              </a:extLst>
            </p:cNvPr>
            <p:cNvSpPr/>
            <p:nvPr/>
          </p:nvSpPr>
          <p:spPr>
            <a:xfrm>
              <a:off x="1247516" y="3143322"/>
              <a:ext cx="353078" cy="339070"/>
            </a:xfrm>
            <a:custGeom>
              <a:avLst/>
              <a:gdLst/>
              <a:ahLst/>
              <a:cxnLst/>
              <a:rect l="l" t="t" r="r" b="b"/>
              <a:pathLst>
                <a:path w="15579" h="17247" extrusionOk="0">
                  <a:moveTo>
                    <a:pt x="13444" y="0"/>
                  </a:moveTo>
                  <a:cubicBezTo>
                    <a:pt x="13444" y="1"/>
                    <a:pt x="13643" y="1435"/>
                    <a:pt x="9941" y="3169"/>
                  </a:cubicBezTo>
                  <a:cubicBezTo>
                    <a:pt x="6239" y="4904"/>
                    <a:pt x="4371" y="6338"/>
                    <a:pt x="4037" y="7973"/>
                  </a:cubicBezTo>
                  <a:cubicBezTo>
                    <a:pt x="3737" y="9607"/>
                    <a:pt x="3603" y="10241"/>
                    <a:pt x="3603" y="10241"/>
                  </a:cubicBezTo>
                  <a:cubicBezTo>
                    <a:pt x="3603" y="10241"/>
                    <a:pt x="3108" y="9272"/>
                    <a:pt x="2186" y="9272"/>
                  </a:cubicBezTo>
                  <a:cubicBezTo>
                    <a:pt x="1961" y="9272"/>
                    <a:pt x="1710" y="9330"/>
                    <a:pt x="1435" y="9474"/>
                  </a:cubicBezTo>
                  <a:cubicBezTo>
                    <a:pt x="1" y="10241"/>
                    <a:pt x="1335" y="13210"/>
                    <a:pt x="2636" y="13310"/>
                  </a:cubicBezTo>
                  <a:cubicBezTo>
                    <a:pt x="2771" y="13320"/>
                    <a:pt x="2895" y="13325"/>
                    <a:pt x="3009" y="13325"/>
                  </a:cubicBezTo>
                  <a:cubicBezTo>
                    <a:pt x="4002" y="13325"/>
                    <a:pt x="4271" y="12976"/>
                    <a:pt x="4271" y="12976"/>
                  </a:cubicBezTo>
                  <a:cubicBezTo>
                    <a:pt x="4271" y="12976"/>
                    <a:pt x="8507" y="17246"/>
                    <a:pt x="11042" y="17246"/>
                  </a:cubicBezTo>
                  <a:cubicBezTo>
                    <a:pt x="13544" y="17246"/>
                    <a:pt x="14511" y="14844"/>
                    <a:pt x="15078" y="10575"/>
                  </a:cubicBezTo>
                  <a:cubicBezTo>
                    <a:pt x="15579" y="6472"/>
                    <a:pt x="13444" y="1"/>
                    <a:pt x="13444" y="0"/>
                  </a:cubicBezTo>
                  <a:close/>
                </a:path>
              </a:pathLst>
            </a:custGeom>
            <a:solidFill>
              <a:srgbClr val="FFFFFF"/>
            </a:solidFill>
            <a:ln>
              <a:noFill/>
            </a:ln>
          </p:spPr>
          <p:txBody>
            <a:bodyPr spcFirstLastPara="1" wrap="square" lIns="68569" tIns="68569" rIns="68569" bIns="68569" anchor="ctr" anchorCtr="0">
              <a:noAutofit/>
            </a:bodyPr>
            <a:lstStyle/>
            <a:p>
              <a:endParaRPr sz="1351" dirty="0"/>
            </a:p>
          </p:txBody>
        </p:sp>
        <p:sp>
          <p:nvSpPr>
            <p:cNvPr id="121" name="Google Shape;2344;p67">
              <a:extLst>
                <a:ext uri="{FF2B5EF4-FFF2-40B4-BE49-F238E27FC236}">
                  <a16:creationId xmlns:a16="http://schemas.microsoft.com/office/drawing/2014/main" id="{4B3A4CBF-5272-431E-A0B4-474CBFA2ED46}"/>
                </a:ext>
              </a:extLst>
            </p:cNvPr>
            <p:cNvSpPr/>
            <p:nvPr/>
          </p:nvSpPr>
          <p:spPr>
            <a:xfrm>
              <a:off x="1247516" y="3240382"/>
              <a:ext cx="250275" cy="241342"/>
            </a:xfrm>
            <a:custGeom>
              <a:avLst/>
              <a:gdLst/>
              <a:ahLst/>
              <a:cxnLst/>
              <a:rect l="l" t="t" r="r" b="b"/>
              <a:pathLst>
                <a:path w="11043" h="12276" extrusionOk="0">
                  <a:moveTo>
                    <a:pt x="6672" y="0"/>
                  </a:moveTo>
                  <a:lnTo>
                    <a:pt x="6672" y="0"/>
                  </a:lnTo>
                  <a:cubicBezTo>
                    <a:pt x="5105" y="1001"/>
                    <a:pt x="4271" y="1968"/>
                    <a:pt x="4037" y="3036"/>
                  </a:cubicBezTo>
                  <a:cubicBezTo>
                    <a:pt x="3737" y="4670"/>
                    <a:pt x="3603" y="5304"/>
                    <a:pt x="3603" y="5304"/>
                  </a:cubicBezTo>
                  <a:cubicBezTo>
                    <a:pt x="3603" y="5304"/>
                    <a:pt x="3108" y="4335"/>
                    <a:pt x="2186" y="4335"/>
                  </a:cubicBezTo>
                  <a:cubicBezTo>
                    <a:pt x="1961" y="4335"/>
                    <a:pt x="1710" y="4393"/>
                    <a:pt x="1435" y="4537"/>
                  </a:cubicBezTo>
                  <a:cubicBezTo>
                    <a:pt x="1" y="5304"/>
                    <a:pt x="1335" y="8273"/>
                    <a:pt x="2636" y="8373"/>
                  </a:cubicBezTo>
                  <a:cubicBezTo>
                    <a:pt x="2771" y="8383"/>
                    <a:pt x="2895" y="8388"/>
                    <a:pt x="3009" y="8388"/>
                  </a:cubicBezTo>
                  <a:cubicBezTo>
                    <a:pt x="4002" y="8388"/>
                    <a:pt x="4271" y="8039"/>
                    <a:pt x="4271" y="8039"/>
                  </a:cubicBezTo>
                  <a:cubicBezTo>
                    <a:pt x="4271" y="8039"/>
                    <a:pt x="8507" y="12276"/>
                    <a:pt x="11042" y="12276"/>
                  </a:cubicBezTo>
                  <a:cubicBezTo>
                    <a:pt x="10275" y="11909"/>
                    <a:pt x="9574" y="11475"/>
                    <a:pt x="8941" y="10941"/>
                  </a:cubicBezTo>
                  <a:cubicBezTo>
                    <a:pt x="7473" y="9874"/>
                    <a:pt x="5138" y="6538"/>
                    <a:pt x="5238" y="3803"/>
                  </a:cubicBezTo>
                  <a:cubicBezTo>
                    <a:pt x="5371" y="2435"/>
                    <a:pt x="5872" y="1134"/>
                    <a:pt x="6672" y="0"/>
                  </a:cubicBezTo>
                  <a:close/>
                </a:path>
              </a:pathLst>
            </a:custGeom>
            <a:solidFill>
              <a:srgbClr val="FF8D00"/>
            </a:solidFill>
            <a:ln>
              <a:noFill/>
            </a:ln>
          </p:spPr>
          <p:txBody>
            <a:bodyPr spcFirstLastPara="1" wrap="square" lIns="68569" tIns="68569" rIns="68569" bIns="68569" anchor="ctr" anchorCtr="0">
              <a:noAutofit/>
            </a:bodyPr>
            <a:lstStyle/>
            <a:p>
              <a:endParaRPr sz="1351" dirty="0"/>
            </a:p>
          </p:txBody>
        </p:sp>
        <p:sp>
          <p:nvSpPr>
            <p:cNvPr id="122" name="Google Shape;2345;p67">
              <a:extLst>
                <a:ext uri="{FF2B5EF4-FFF2-40B4-BE49-F238E27FC236}">
                  <a16:creationId xmlns:a16="http://schemas.microsoft.com/office/drawing/2014/main" id="{76387A19-975A-4769-9E2C-156682EBE60F}"/>
                </a:ext>
              </a:extLst>
            </p:cNvPr>
            <p:cNvSpPr/>
            <p:nvPr/>
          </p:nvSpPr>
          <p:spPr>
            <a:xfrm>
              <a:off x="1247516" y="3143322"/>
              <a:ext cx="353078" cy="339070"/>
            </a:xfrm>
            <a:custGeom>
              <a:avLst/>
              <a:gdLst/>
              <a:ahLst/>
              <a:cxnLst/>
              <a:rect l="l" t="t" r="r" b="b"/>
              <a:pathLst>
                <a:path w="15579" h="17247" fill="none" extrusionOk="0">
                  <a:moveTo>
                    <a:pt x="13444" y="0"/>
                  </a:moveTo>
                  <a:cubicBezTo>
                    <a:pt x="13444" y="0"/>
                    <a:pt x="13644" y="1435"/>
                    <a:pt x="9941" y="3169"/>
                  </a:cubicBezTo>
                  <a:cubicBezTo>
                    <a:pt x="6239" y="4904"/>
                    <a:pt x="4371" y="6338"/>
                    <a:pt x="4037" y="7973"/>
                  </a:cubicBezTo>
                  <a:cubicBezTo>
                    <a:pt x="3737" y="9607"/>
                    <a:pt x="3603" y="10241"/>
                    <a:pt x="3603" y="10241"/>
                  </a:cubicBezTo>
                  <a:cubicBezTo>
                    <a:pt x="3603" y="10241"/>
                    <a:pt x="2836" y="8740"/>
                    <a:pt x="1435" y="9474"/>
                  </a:cubicBezTo>
                  <a:cubicBezTo>
                    <a:pt x="1" y="10241"/>
                    <a:pt x="1335" y="13210"/>
                    <a:pt x="2636" y="13310"/>
                  </a:cubicBezTo>
                  <a:cubicBezTo>
                    <a:pt x="3937" y="13410"/>
                    <a:pt x="4271" y="12976"/>
                    <a:pt x="4271" y="12976"/>
                  </a:cubicBezTo>
                  <a:cubicBezTo>
                    <a:pt x="4271" y="12976"/>
                    <a:pt x="8507" y="17246"/>
                    <a:pt x="11042" y="17246"/>
                  </a:cubicBezTo>
                  <a:cubicBezTo>
                    <a:pt x="13544" y="17246"/>
                    <a:pt x="14511" y="14844"/>
                    <a:pt x="15078" y="10575"/>
                  </a:cubicBezTo>
                  <a:cubicBezTo>
                    <a:pt x="15579" y="6472"/>
                    <a:pt x="13444" y="0"/>
                    <a:pt x="13444" y="0"/>
                  </a:cubicBezTo>
                  <a:close/>
                </a:path>
              </a:pathLst>
            </a:custGeom>
            <a:noFill/>
            <a:ln w="10850" cap="flat" cmpd="sng">
              <a:solidFill>
                <a:srgbClr val="263238"/>
              </a:solidFill>
              <a:prstDash val="solid"/>
              <a:miter lim="33357"/>
              <a:headEnd type="none" w="sm" len="sm"/>
              <a:tailEnd type="none" w="sm" len="sm"/>
            </a:ln>
          </p:spPr>
          <p:txBody>
            <a:bodyPr spcFirstLastPara="1" wrap="square" lIns="68569" tIns="68569" rIns="68569" bIns="68569" anchor="ctr" anchorCtr="0">
              <a:noAutofit/>
            </a:bodyPr>
            <a:lstStyle/>
            <a:p>
              <a:endParaRPr sz="1351" dirty="0"/>
            </a:p>
          </p:txBody>
        </p:sp>
        <p:sp>
          <p:nvSpPr>
            <p:cNvPr id="123" name="Google Shape;2346;p67">
              <a:extLst>
                <a:ext uri="{FF2B5EF4-FFF2-40B4-BE49-F238E27FC236}">
                  <a16:creationId xmlns:a16="http://schemas.microsoft.com/office/drawing/2014/main" id="{2130D569-E2CC-4B57-B77A-F2054A35EBED}"/>
                </a:ext>
              </a:extLst>
            </p:cNvPr>
            <p:cNvSpPr/>
            <p:nvPr/>
          </p:nvSpPr>
          <p:spPr>
            <a:xfrm>
              <a:off x="1524965" y="3273174"/>
              <a:ext cx="32545" cy="85913"/>
            </a:xfrm>
            <a:custGeom>
              <a:avLst/>
              <a:gdLst/>
              <a:ahLst/>
              <a:cxnLst/>
              <a:rect l="l" t="t" r="r" b="b"/>
              <a:pathLst>
                <a:path w="1436" h="4370" fill="none" extrusionOk="0">
                  <a:moveTo>
                    <a:pt x="435" y="0"/>
                  </a:moveTo>
                  <a:cubicBezTo>
                    <a:pt x="168" y="701"/>
                    <a:pt x="234" y="1468"/>
                    <a:pt x="568" y="2102"/>
                  </a:cubicBezTo>
                  <a:cubicBezTo>
                    <a:pt x="1135" y="3169"/>
                    <a:pt x="1435" y="3536"/>
                    <a:pt x="1235" y="3803"/>
                  </a:cubicBezTo>
                  <a:cubicBezTo>
                    <a:pt x="968" y="4237"/>
                    <a:pt x="401" y="4370"/>
                    <a:pt x="1" y="4103"/>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24" name="Google Shape;2347;p67">
              <a:extLst>
                <a:ext uri="{FF2B5EF4-FFF2-40B4-BE49-F238E27FC236}">
                  <a16:creationId xmlns:a16="http://schemas.microsoft.com/office/drawing/2014/main" id="{65E4D852-FE8B-4D7F-A8B1-FF91F3BF5314}"/>
                </a:ext>
              </a:extLst>
            </p:cNvPr>
            <p:cNvSpPr/>
            <p:nvPr/>
          </p:nvSpPr>
          <p:spPr>
            <a:xfrm>
              <a:off x="1461462" y="3389893"/>
              <a:ext cx="63526" cy="29529"/>
            </a:xfrm>
            <a:custGeom>
              <a:avLst/>
              <a:gdLst/>
              <a:ahLst/>
              <a:cxnLst/>
              <a:rect l="l" t="t" r="r" b="b"/>
              <a:pathLst>
                <a:path w="2803" h="1502" fill="none" extrusionOk="0">
                  <a:moveTo>
                    <a:pt x="2803" y="735"/>
                  </a:moveTo>
                  <a:cubicBezTo>
                    <a:pt x="2803" y="735"/>
                    <a:pt x="735" y="1502"/>
                    <a:pt x="1" y="1"/>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25" name="Google Shape;2348;p67">
              <a:extLst>
                <a:ext uri="{FF2B5EF4-FFF2-40B4-BE49-F238E27FC236}">
                  <a16:creationId xmlns:a16="http://schemas.microsoft.com/office/drawing/2014/main" id="{3FE0D225-4346-4B19-8E56-17CB868C5AD8}"/>
                </a:ext>
              </a:extLst>
            </p:cNvPr>
            <p:cNvSpPr/>
            <p:nvPr/>
          </p:nvSpPr>
          <p:spPr>
            <a:xfrm>
              <a:off x="1465246" y="3288902"/>
              <a:ext cx="12873" cy="32812"/>
            </a:xfrm>
            <a:custGeom>
              <a:avLst/>
              <a:gdLst/>
              <a:ahLst/>
              <a:cxnLst/>
              <a:rect l="l" t="t" r="r" b="b"/>
              <a:pathLst>
                <a:path w="568" h="1669" extrusionOk="0">
                  <a:moveTo>
                    <a:pt x="268" y="1"/>
                  </a:moveTo>
                  <a:cubicBezTo>
                    <a:pt x="134" y="1"/>
                    <a:pt x="1" y="368"/>
                    <a:pt x="1" y="835"/>
                  </a:cubicBezTo>
                  <a:cubicBezTo>
                    <a:pt x="1" y="1302"/>
                    <a:pt x="134" y="1669"/>
                    <a:pt x="268" y="1669"/>
                  </a:cubicBezTo>
                  <a:cubicBezTo>
                    <a:pt x="434" y="1669"/>
                    <a:pt x="568" y="1268"/>
                    <a:pt x="568" y="835"/>
                  </a:cubicBezTo>
                  <a:cubicBezTo>
                    <a:pt x="568" y="368"/>
                    <a:pt x="434" y="1"/>
                    <a:pt x="268" y="1"/>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126" name="Google Shape;2349;p67">
              <a:extLst>
                <a:ext uri="{FF2B5EF4-FFF2-40B4-BE49-F238E27FC236}">
                  <a16:creationId xmlns:a16="http://schemas.microsoft.com/office/drawing/2014/main" id="{1A1DE627-2C00-49C3-935E-AB6CA2935FAB}"/>
                </a:ext>
              </a:extLst>
            </p:cNvPr>
            <p:cNvSpPr/>
            <p:nvPr/>
          </p:nvSpPr>
          <p:spPr>
            <a:xfrm>
              <a:off x="1550689" y="3270539"/>
              <a:ext cx="13621" cy="32163"/>
            </a:xfrm>
            <a:custGeom>
              <a:avLst/>
              <a:gdLst/>
              <a:ahLst/>
              <a:cxnLst/>
              <a:rect l="l" t="t" r="r" b="b"/>
              <a:pathLst>
                <a:path w="601" h="1636" extrusionOk="0">
                  <a:moveTo>
                    <a:pt x="300" y="1"/>
                  </a:moveTo>
                  <a:cubicBezTo>
                    <a:pt x="134" y="1"/>
                    <a:pt x="0" y="368"/>
                    <a:pt x="0" y="835"/>
                  </a:cubicBezTo>
                  <a:cubicBezTo>
                    <a:pt x="0" y="1268"/>
                    <a:pt x="134" y="1635"/>
                    <a:pt x="300" y="1635"/>
                  </a:cubicBezTo>
                  <a:cubicBezTo>
                    <a:pt x="467" y="1635"/>
                    <a:pt x="601" y="1268"/>
                    <a:pt x="601" y="835"/>
                  </a:cubicBezTo>
                  <a:cubicBezTo>
                    <a:pt x="601" y="368"/>
                    <a:pt x="467" y="1"/>
                    <a:pt x="300" y="1"/>
                  </a:cubicBezTo>
                  <a:close/>
                </a:path>
              </a:pathLst>
            </a:custGeom>
            <a:solidFill>
              <a:srgbClr val="263238"/>
            </a:solidFill>
            <a:ln>
              <a:noFill/>
            </a:ln>
          </p:spPr>
          <p:txBody>
            <a:bodyPr spcFirstLastPara="1" wrap="square" lIns="68569" tIns="68569" rIns="68569" bIns="68569" anchor="ctr" anchorCtr="0">
              <a:noAutofit/>
            </a:bodyPr>
            <a:lstStyle/>
            <a:p>
              <a:endParaRPr sz="1351" dirty="0"/>
            </a:p>
          </p:txBody>
        </p:sp>
        <p:sp>
          <p:nvSpPr>
            <p:cNvPr id="127" name="Google Shape;2350;p67">
              <a:extLst>
                <a:ext uri="{FF2B5EF4-FFF2-40B4-BE49-F238E27FC236}">
                  <a16:creationId xmlns:a16="http://schemas.microsoft.com/office/drawing/2014/main" id="{0366B9E5-7A13-49BF-88A6-84969EA4ED47}"/>
                </a:ext>
              </a:extLst>
            </p:cNvPr>
            <p:cNvSpPr/>
            <p:nvPr/>
          </p:nvSpPr>
          <p:spPr>
            <a:xfrm>
              <a:off x="1431228" y="3235781"/>
              <a:ext cx="48410" cy="22314"/>
            </a:xfrm>
            <a:custGeom>
              <a:avLst/>
              <a:gdLst/>
              <a:ahLst/>
              <a:cxnLst/>
              <a:rect l="l" t="t" r="r" b="b"/>
              <a:pathLst>
                <a:path w="2136" h="1135" fill="none" extrusionOk="0">
                  <a:moveTo>
                    <a:pt x="1" y="1135"/>
                  </a:moveTo>
                  <a:cubicBezTo>
                    <a:pt x="1" y="1135"/>
                    <a:pt x="401" y="1"/>
                    <a:pt x="2136" y="201"/>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sp>
          <p:nvSpPr>
            <p:cNvPr id="128" name="Google Shape;2351;p67">
              <a:extLst>
                <a:ext uri="{FF2B5EF4-FFF2-40B4-BE49-F238E27FC236}">
                  <a16:creationId xmlns:a16="http://schemas.microsoft.com/office/drawing/2014/main" id="{74ABA981-537A-46B8-927F-41DCAD2A7BB4}"/>
                </a:ext>
              </a:extLst>
            </p:cNvPr>
            <p:cNvSpPr/>
            <p:nvPr/>
          </p:nvSpPr>
          <p:spPr>
            <a:xfrm>
              <a:off x="1536320" y="3211521"/>
              <a:ext cx="35559" cy="24280"/>
            </a:xfrm>
            <a:custGeom>
              <a:avLst/>
              <a:gdLst/>
              <a:ahLst/>
              <a:cxnLst/>
              <a:rect l="l" t="t" r="r" b="b"/>
              <a:pathLst>
                <a:path w="1569" h="1235" fill="none" extrusionOk="0">
                  <a:moveTo>
                    <a:pt x="0" y="1235"/>
                  </a:moveTo>
                  <a:cubicBezTo>
                    <a:pt x="0" y="1235"/>
                    <a:pt x="501" y="1"/>
                    <a:pt x="1568" y="1001"/>
                  </a:cubicBezTo>
                </a:path>
              </a:pathLst>
            </a:custGeom>
            <a:noFill/>
            <a:ln w="10850" cap="rnd" cmpd="sng">
              <a:solidFill>
                <a:srgbClr val="263238"/>
              </a:solidFill>
              <a:prstDash val="solid"/>
              <a:round/>
              <a:headEnd type="none" w="sm" len="sm"/>
              <a:tailEnd type="none" w="sm" len="sm"/>
            </a:ln>
          </p:spPr>
          <p:txBody>
            <a:bodyPr spcFirstLastPara="1" wrap="square" lIns="68569" tIns="68569" rIns="68569" bIns="68569" anchor="ctr" anchorCtr="0">
              <a:noAutofit/>
            </a:bodyPr>
            <a:lstStyle/>
            <a:p>
              <a:endParaRPr sz="1351" dirty="0"/>
            </a:p>
          </p:txBody>
        </p:sp>
      </p:grpSp>
      <p:sp>
        <p:nvSpPr>
          <p:cNvPr id="3" name="TextBox 2"/>
          <p:cNvSpPr txBox="1"/>
          <p:nvPr/>
        </p:nvSpPr>
        <p:spPr>
          <a:xfrm>
            <a:off x="615142" y="2093294"/>
            <a:ext cx="6765266" cy="1477328"/>
          </a:xfrm>
          <a:prstGeom prst="rect">
            <a:avLst/>
          </a:prstGeom>
          <a:noFill/>
        </p:spPr>
        <p:txBody>
          <a:bodyPr wrap="square" rtlCol="0">
            <a:spAutoFit/>
          </a:bodyPr>
          <a:lstStyle/>
          <a:p>
            <a:pPr lvl="1"/>
            <a:r>
              <a:rPr lang="en-US" sz="2400" dirty="0">
                <a:latin typeface="Verlag Book" pitchFamily="50" charset="0"/>
              </a:rPr>
              <a:t>How does this change the current services</a:t>
            </a:r>
          </a:p>
          <a:p>
            <a:pPr lvl="1"/>
            <a:endParaRPr lang="en-US" sz="2400" dirty="0">
              <a:latin typeface="Verlag Book" pitchFamily="50" charset="0"/>
            </a:endParaRPr>
          </a:p>
          <a:p>
            <a:pPr lvl="1"/>
            <a:endParaRPr lang="en-US" sz="2400" dirty="0">
              <a:latin typeface="Verlag Book" pitchFamily="50" charset="0"/>
            </a:endParaRPr>
          </a:p>
          <a:p>
            <a:endParaRPr lang="en-US" dirty="0"/>
          </a:p>
        </p:txBody>
      </p:sp>
      <p:sp>
        <p:nvSpPr>
          <p:cNvPr id="129" name="TextBox 128"/>
          <p:cNvSpPr txBox="1"/>
          <p:nvPr/>
        </p:nvSpPr>
        <p:spPr>
          <a:xfrm>
            <a:off x="615142" y="3006267"/>
            <a:ext cx="6765266" cy="1107996"/>
          </a:xfrm>
          <a:prstGeom prst="rect">
            <a:avLst/>
          </a:prstGeom>
          <a:noFill/>
        </p:spPr>
        <p:txBody>
          <a:bodyPr wrap="square" rtlCol="0">
            <a:spAutoFit/>
          </a:bodyPr>
          <a:lstStyle/>
          <a:p>
            <a:pPr lvl="1"/>
            <a:r>
              <a:rPr lang="en-US" sz="2400" dirty="0">
                <a:latin typeface="Verlag Book" pitchFamily="50" charset="0"/>
              </a:rPr>
              <a:t>Does this mean people will no longer have in person staff</a:t>
            </a:r>
          </a:p>
          <a:p>
            <a:endParaRPr lang="en-US" dirty="0"/>
          </a:p>
        </p:txBody>
      </p:sp>
      <p:sp>
        <p:nvSpPr>
          <p:cNvPr id="130" name="TextBox 129"/>
          <p:cNvSpPr txBox="1"/>
          <p:nvPr/>
        </p:nvSpPr>
        <p:spPr>
          <a:xfrm>
            <a:off x="497767" y="4282392"/>
            <a:ext cx="6765266" cy="738664"/>
          </a:xfrm>
          <a:prstGeom prst="rect">
            <a:avLst/>
          </a:prstGeom>
          <a:noFill/>
        </p:spPr>
        <p:txBody>
          <a:bodyPr wrap="square" rtlCol="0">
            <a:spAutoFit/>
          </a:bodyPr>
          <a:lstStyle/>
          <a:p>
            <a:pPr lvl="1"/>
            <a:r>
              <a:rPr lang="en-US" sz="2400" dirty="0">
                <a:latin typeface="Verlag Book" pitchFamily="50" charset="0"/>
              </a:rPr>
              <a:t>What happens when power/internet go down</a:t>
            </a:r>
          </a:p>
          <a:p>
            <a:endParaRPr lang="en-US" dirty="0"/>
          </a:p>
        </p:txBody>
      </p:sp>
      <p:sp>
        <p:nvSpPr>
          <p:cNvPr id="131" name="TextBox 130"/>
          <p:cNvSpPr txBox="1"/>
          <p:nvPr/>
        </p:nvSpPr>
        <p:spPr>
          <a:xfrm>
            <a:off x="497767" y="5216376"/>
            <a:ext cx="6765266" cy="738664"/>
          </a:xfrm>
          <a:prstGeom prst="rect">
            <a:avLst/>
          </a:prstGeom>
          <a:noFill/>
        </p:spPr>
        <p:txBody>
          <a:bodyPr wrap="square" rtlCol="0">
            <a:spAutoFit/>
          </a:bodyPr>
          <a:lstStyle/>
          <a:p>
            <a:pPr lvl="1"/>
            <a:r>
              <a:rPr lang="en-US" sz="2400" dirty="0">
                <a:latin typeface="Verlag Book" pitchFamily="50" charset="0"/>
              </a:rPr>
              <a:t>What is the timeline for my individual I support</a:t>
            </a:r>
          </a:p>
          <a:p>
            <a:endParaRPr lang="en-US" dirty="0"/>
          </a:p>
        </p:txBody>
      </p:sp>
    </p:spTree>
    <p:extLst>
      <p:ext uri="{BB962C8B-B14F-4D97-AF65-F5344CB8AC3E}">
        <p14:creationId xmlns:p14="http://schemas.microsoft.com/office/powerpoint/2010/main" val="44275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9" grpId="0"/>
      <p:bldP spid="130" grpId="0"/>
      <p:bldP spid="1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17">
            <a:extLst>
              <a:ext uri="{FF2B5EF4-FFF2-40B4-BE49-F238E27FC236}">
                <a16:creationId xmlns:a16="http://schemas.microsoft.com/office/drawing/2014/main" id="{16E979E0-15C3-6590-E371-DAE804FE175C}"/>
              </a:ext>
            </a:extLst>
          </p:cNvPr>
          <p:cNvSpPr txBox="1"/>
          <p:nvPr/>
        </p:nvSpPr>
        <p:spPr>
          <a:xfrm>
            <a:off x="218645" y="490073"/>
            <a:ext cx="6122390" cy="545954"/>
          </a:xfrm>
          <a:prstGeom prst="rect">
            <a:avLst/>
          </a:prstGeom>
          <a:noFill/>
          <a:ln>
            <a:noFill/>
          </a:ln>
        </p:spPr>
        <p:txBody>
          <a:bodyPr wrap="square" lIns="68569" tIns="34275" rIns="68569" bIns="34275" anchor="t" anchorCtr="0">
            <a:noAutofit/>
          </a:bodyPr>
          <a:lstStyle/>
          <a:p>
            <a:pPr algn="ctr">
              <a:lnSpc>
                <a:spcPct val="90000"/>
              </a:lnSpc>
              <a:spcBef>
                <a:spcPts val="444"/>
              </a:spcBef>
            </a:pPr>
            <a:r>
              <a:rPr lang="en-US" sz="3200" b="1" dirty="0">
                <a:solidFill>
                  <a:schemeClr val="accent2"/>
                </a:solidFill>
                <a:latin typeface="Arial" panose="020B0604020202020204" pitchFamily="34" charset="0"/>
                <a:ea typeface="Basic" panose="020B0604020202020204" charset="0"/>
                <a:cs typeface="Arial" panose="020B0604020202020204" pitchFamily="34" charset="0"/>
                <a:sym typeface="Basic"/>
              </a:rPr>
              <a:t>Remote Support Successes and Outcomes</a:t>
            </a:r>
          </a:p>
        </p:txBody>
      </p:sp>
      <p:sp>
        <p:nvSpPr>
          <p:cNvPr id="3" name="Shape 225">
            <a:extLst>
              <a:ext uri="{FF2B5EF4-FFF2-40B4-BE49-F238E27FC236}">
                <a16:creationId xmlns:a16="http://schemas.microsoft.com/office/drawing/2014/main" id="{3DF07915-6F09-EF3D-628C-447BADB3FB0A}"/>
              </a:ext>
            </a:extLst>
          </p:cNvPr>
          <p:cNvSpPr txBox="1"/>
          <p:nvPr/>
        </p:nvSpPr>
        <p:spPr>
          <a:xfrm>
            <a:off x="7620003" y="5652409"/>
            <a:ext cx="223157" cy="253916"/>
          </a:xfrm>
          <a:prstGeom prst="rect">
            <a:avLst/>
          </a:prstGeom>
          <a:noFill/>
          <a:ln>
            <a:noFill/>
          </a:ln>
        </p:spPr>
        <p:txBody>
          <a:bodyPr wrap="square" lIns="68569" tIns="34275" rIns="68569" bIns="34275" anchor="t" anchorCtr="0">
            <a:noAutofit/>
          </a:bodyPr>
          <a:lstStyle/>
          <a:p>
            <a:pPr>
              <a:buSzPct val="25000"/>
            </a:pPr>
            <a:r>
              <a:rPr lang="en-US" sz="1200" dirty="0">
                <a:solidFill>
                  <a:schemeClr val="lt1"/>
                </a:solidFill>
                <a:latin typeface="Arial"/>
                <a:ea typeface="Arial"/>
                <a:cs typeface="Arial"/>
                <a:sym typeface="Arial"/>
              </a:rPr>
              <a:t>9</a:t>
            </a:r>
          </a:p>
        </p:txBody>
      </p:sp>
      <p:pic>
        <p:nvPicPr>
          <p:cNvPr id="4" name="Shape 231" descr="C:\Users\jesseb\Desktop\smarthome mockup.jpg">
            <a:extLst>
              <a:ext uri="{FF2B5EF4-FFF2-40B4-BE49-F238E27FC236}">
                <a16:creationId xmlns:a16="http://schemas.microsoft.com/office/drawing/2014/main" id="{6A048C36-B72C-F6AC-4C0B-6C768A04B93B}"/>
              </a:ext>
            </a:extLst>
          </p:cNvPr>
          <p:cNvPicPr preferRelativeResize="0"/>
          <p:nvPr/>
        </p:nvPicPr>
        <p:blipFill rotWithShape="1">
          <a:blip r:embed="rId2">
            <a:alphaModFix/>
          </a:blip>
          <a:srcRect l="16233" r="8600"/>
          <a:stretch/>
        </p:blipFill>
        <p:spPr>
          <a:xfrm>
            <a:off x="6100088" y="857251"/>
            <a:ext cx="2800533" cy="5134499"/>
          </a:xfrm>
          <a:prstGeom prst="rect">
            <a:avLst/>
          </a:prstGeom>
          <a:noFill/>
          <a:ln>
            <a:noFill/>
          </a:ln>
        </p:spPr>
      </p:pic>
      <p:sp>
        <p:nvSpPr>
          <p:cNvPr id="5" name="Shape 233">
            <a:extLst>
              <a:ext uri="{FF2B5EF4-FFF2-40B4-BE49-F238E27FC236}">
                <a16:creationId xmlns:a16="http://schemas.microsoft.com/office/drawing/2014/main" id="{7BBB8F4B-BC0F-6D1F-088A-E11B1E31A292}"/>
              </a:ext>
            </a:extLst>
          </p:cNvPr>
          <p:cNvSpPr txBox="1"/>
          <p:nvPr/>
        </p:nvSpPr>
        <p:spPr>
          <a:xfrm>
            <a:off x="7707407" y="5695012"/>
            <a:ext cx="319275" cy="254025"/>
          </a:xfrm>
          <a:prstGeom prst="rect">
            <a:avLst/>
          </a:prstGeom>
          <a:noFill/>
          <a:ln>
            <a:noFill/>
          </a:ln>
        </p:spPr>
        <p:txBody>
          <a:bodyPr wrap="square" lIns="68569" tIns="34275" rIns="68569" bIns="34275" anchor="t" anchorCtr="0">
            <a:noAutofit/>
          </a:bodyPr>
          <a:lstStyle/>
          <a:p>
            <a:pPr>
              <a:buSzPct val="25000"/>
            </a:pPr>
            <a:r>
              <a:rPr lang="en-US" sz="1125" dirty="0">
                <a:solidFill>
                  <a:srgbClr val="FFFFFF"/>
                </a:solidFill>
                <a:latin typeface="Geometr415 Lt BT" panose="020B0502020204020303" pitchFamily="34" charset="0"/>
              </a:rPr>
              <a:t>7</a:t>
            </a:r>
          </a:p>
        </p:txBody>
      </p:sp>
      <p:sp>
        <p:nvSpPr>
          <p:cNvPr id="6" name="Shape 248">
            <a:extLst>
              <a:ext uri="{FF2B5EF4-FFF2-40B4-BE49-F238E27FC236}">
                <a16:creationId xmlns:a16="http://schemas.microsoft.com/office/drawing/2014/main" id="{72F10B27-1F81-5ADA-DB0C-F22186349437}"/>
              </a:ext>
            </a:extLst>
          </p:cNvPr>
          <p:cNvSpPr/>
          <p:nvPr/>
        </p:nvSpPr>
        <p:spPr>
          <a:xfrm rot="5400000">
            <a:off x="684690" y="2410040"/>
            <a:ext cx="223101" cy="216332"/>
          </a:xfrm>
          <a:prstGeom prst="triangle">
            <a:avLst>
              <a:gd name="adj" fmla="val 50000"/>
            </a:avLst>
          </a:prstGeom>
          <a:solidFill>
            <a:schemeClr val="accent2"/>
          </a:solidFill>
          <a:ln>
            <a:noFill/>
          </a:ln>
        </p:spPr>
        <p:txBody>
          <a:bodyPr wrap="square" lIns="68569" tIns="68569" rIns="68569" bIns="68569" anchor="ctr" anchorCtr="0">
            <a:noAutofit/>
          </a:bodyPr>
          <a:lstStyle/>
          <a:p>
            <a:endParaRPr sz="1350" dirty="0"/>
          </a:p>
        </p:txBody>
      </p:sp>
      <p:sp>
        <p:nvSpPr>
          <p:cNvPr id="7" name="Shape 248">
            <a:extLst>
              <a:ext uri="{FF2B5EF4-FFF2-40B4-BE49-F238E27FC236}">
                <a16:creationId xmlns:a16="http://schemas.microsoft.com/office/drawing/2014/main" id="{3E4D8810-7C76-2B4B-C22B-2EAE130AC1EF}"/>
              </a:ext>
            </a:extLst>
          </p:cNvPr>
          <p:cNvSpPr/>
          <p:nvPr/>
        </p:nvSpPr>
        <p:spPr>
          <a:xfrm rot="5400000">
            <a:off x="664071" y="3195129"/>
            <a:ext cx="223101" cy="216332"/>
          </a:xfrm>
          <a:prstGeom prst="triangle">
            <a:avLst>
              <a:gd name="adj" fmla="val 50000"/>
            </a:avLst>
          </a:prstGeom>
          <a:solidFill>
            <a:schemeClr val="accent2"/>
          </a:solidFill>
          <a:ln>
            <a:noFill/>
          </a:ln>
        </p:spPr>
        <p:txBody>
          <a:bodyPr wrap="square" lIns="68569" tIns="68569" rIns="68569" bIns="68569" anchor="ctr" anchorCtr="0">
            <a:noAutofit/>
          </a:bodyPr>
          <a:lstStyle/>
          <a:p>
            <a:endParaRPr sz="1350" dirty="0"/>
          </a:p>
        </p:txBody>
      </p:sp>
      <p:sp>
        <p:nvSpPr>
          <p:cNvPr id="8" name="Shape 230">
            <a:extLst>
              <a:ext uri="{FF2B5EF4-FFF2-40B4-BE49-F238E27FC236}">
                <a16:creationId xmlns:a16="http://schemas.microsoft.com/office/drawing/2014/main" id="{3F67019C-4010-8770-66E1-60C35D5E3908}"/>
              </a:ext>
            </a:extLst>
          </p:cNvPr>
          <p:cNvSpPr txBox="1"/>
          <p:nvPr/>
        </p:nvSpPr>
        <p:spPr>
          <a:xfrm>
            <a:off x="1021741" y="2236803"/>
            <a:ext cx="3481247" cy="1347895"/>
          </a:xfrm>
          <a:prstGeom prst="rect">
            <a:avLst/>
          </a:prstGeom>
          <a:noFill/>
          <a:ln>
            <a:noFill/>
          </a:ln>
        </p:spPr>
        <p:txBody>
          <a:bodyPr wrap="square" lIns="68569" tIns="34275" rIns="68569" bIns="34275" anchor="t" anchorCtr="0">
            <a:noAutofit/>
          </a:bodyPr>
          <a:lstStyle/>
          <a:p>
            <a:pPr lvl="0"/>
            <a:r>
              <a:rPr lang="en-US" sz="1400" dirty="0">
                <a:solidFill>
                  <a:srgbClr val="464646"/>
                </a:solidFill>
                <a:latin typeface="Arial" panose="020B0604020202020204" pitchFamily="34" charset="0"/>
                <a:ea typeface="Calibri"/>
                <a:cs typeface="Arial" panose="020B0604020202020204" pitchFamily="34" charset="0"/>
                <a:sym typeface="Calibri"/>
              </a:rPr>
              <a:t>Published research on what technology investments have the greatest ROI and/or impact on independence</a:t>
            </a:r>
          </a:p>
          <a:p>
            <a:pPr>
              <a:buSzPct val="25000"/>
            </a:pPr>
            <a:endParaRPr sz="1400" dirty="0">
              <a:solidFill>
                <a:srgbClr val="464646"/>
              </a:solidFill>
              <a:latin typeface="Arial" panose="020B0604020202020204" pitchFamily="34" charset="0"/>
              <a:ea typeface="Calibri"/>
              <a:cs typeface="Arial" panose="020B0604020202020204" pitchFamily="34" charset="0"/>
              <a:sym typeface="Calibri"/>
            </a:endParaRPr>
          </a:p>
          <a:p>
            <a:pPr lvl="0"/>
            <a:r>
              <a:rPr lang="en-US" sz="1400" dirty="0">
                <a:solidFill>
                  <a:srgbClr val="464646"/>
                </a:solidFill>
                <a:latin typeface="Arial" panose="020B0604020202020204" pitchFamily="34" charset="0"/>
                <a:ea typeface="Calibri"/>
                <a:cs typeface="Arial" panose="020B0604020202020204" pitchFamily="34" charset="0"/>
                <a:sym typeface="Calibri"/>
              </a:rPr>
              <a:t>A means for remote supports once a person leaves their home developed alongside service specific apps</a:t>
            </a:r>
          </a:p>
          <a:p>
            <a:pPr lvl="0"/>
            <a:endParaRPr lang="en-US" sz="1400" dirty="0">
              <a:solidFill>
                <a:srgbClr val="464646"/>
              </a:solidFill>
              <a:latin typeface="Arial" panose="020B0604020202020204" pitchFamily="34" charset="0"/>
              <a:ea typeface="Calibri"/>
              <a:cs typeface="Arial" panose="020B0604020202020204" pitchFamily="34" charset="0"/>
              <a:sym typeface="Calibri"/>
            </a:endParaRPr>
          </a:p>
          <a:p>
            <a:pPr lvl="0"/>
            <a:r>
              <a:rPr lang="en-US" sz="1400" dirty="0">
                <a:solidFill>
                  <a:srgbClr val="464646"/>
                </a:solidFill>
                <a:latin typeface="Arial" panose="020B0604020202020204" pitchFamily="34" charset="0"/>
                <a:ea typeface="Calibri"/>
                <a:cs typeface="Arial" panose="020B0604020202020204" pitchFamily="34" charset="0"/>
                <a:sym typeface="Calibri"/>
              </a:rPr>
              <a:t>An alternative service model for people that do not need or want a typical in person staffing model </a:t>
            </a:r>
          </a:p>
          <a:p>
            <a:pPr lvl="0"/>
            <a:endParaRPr lang="en-US" sz="1400" dirty="0">
              <a:solidFill>
                <a:srgbClr val="464646"/>
              </a:solidFill>
              <a:latin typeface="Arial" panose="020B0604020202020204" pitchFamily="34" charset="0"/>
              <a:ea typeface="Calibri"/>
              <a:cs typeface="Arial" panose="020B0604020202020204" pitchFamily="34" charset="0"/>
              <a:sym typeface="Calibri"/>
            </a:endParaRPr>
          </a:p>
          <a:p>
            <a:pPr lvl="0"/>
            <a:r>
              <a:rPr lang="en-US" sz="1400" dirty="0">
                <a:solidFill>
                  <a:srgbClr val="464646"/>
                </a:solidFill>
                <a:latin typeface="Arial" panose="020B0604020202020204" pitchFamily="34" charset="0"/>
                <a:ea typeface="Calibri"/>
                <a:cs typeface="Arial" panose="020B0604020202020204" pitchFamily="34" charset="0"/>
                <a:sym typeface="Calibri"/>
              </a:rPr>
              <a:t>Significant cost savings and increased independence</a:t>
            </a:r>
          </a:p>
          <a:p>
            <a:pPr>
              <a:buSzPct val="25000"/>
            </a:pPr>
            <a:endParaRPr lang="en-US" sz="1400" dirty="0">
              <a:solidFill>
                <a:srgbClr val="464646"/>
              </a:solidFill>
              <a:latin typeface="Arial" panose="020B0604020202020204" pitchFamily="34" charset="0"/>
              <a:ea typeface="Calibri"/>
              <a:cs typeface="Arial" panose="020B0604020202020204" pitchFamily="34" charset="0"/>
              <a:sym typeface="Calibri"/>
            </a:endParaRPr>
          </a:p>
          <a:p>
            <a:pPr>
              <a:buSzPct val="25000"/>
            </a:pPr>
            <a:endParaRPr lang="en-US" sz="1350" dirty="0">
              <a:solidFill>
                <a:srgbClr val="464646"/>
              </a:solidFill>
              <a:latin typeface="Ubuntu" panose="020B0604020202020204" charset="0"/>
              <a:ea typeface="Calibri"/>
              <a:cs typeface="Calibri"/>
              <a:sym typeface="Calibri"/>
            </a:endParaRPr>
          </a:p>
          <a:p>
            <a:pPr>
              <a:buSzPct val="25000"/>
            </a:pPr>
            <a:endParaRPr lang="en-US" sz="1350" dirty="0">
              <a:solidFill>
                <a:srgbClr val="464646"/>
              </a:solidFill>
              <a:latin typeface="Ubuntu" panose="020B0604020202020204" charset="0"/>
              <a:ea typeface="Calibri"/>
              <a:cs typeface="Calibri"/>
              <a:sym typeface="Calibri"/>
            </a:endParaRPr>
          </a:p>
          <a:p>
            <a:pPr>
              <a:buSzPct val="25000"/>
            </a:pPr>
            <a:endParaRPr lang="en-US" sz="900" dirty="0">
              <a:solidFill>
                <a:srgbClr val="464646"/>
              </a:solidFill>
              <a:latin typeface="Ubuntu" panose="020B0604020202020204" charset="0"/>
              <a:ea typeface="Calibri"/>
              <a:cs typeface="Calibri"/>
              <a:sym typeface="Calibri"/>
            </a:endParaRPr>
          </a:p>
          <a:p>
            <a:pPr>
              <a:buSzPct val="25000"/>
            </a:pPr>
            <a:endParaRPr lang="en-US" sz="1350" dirty="0">
              <a:solidFill>
                <a:srgbClr val="464646"/>
              </a:solidFill>
              <a:latin typeface="Calibri"/>
              <a:ea typeface="Calibri"/>
              <a:cs typeface="Calibri"/>
              <a:sym typeface="Calibri"/>
            </a:endParaRPr>
          </a:p>
          <a:p>
            <a:pPr>
              <a:buSzPct val="25000"/>
            </a:pPr>
            <a:endParaRPr sz="1350" dirty="0">
              <a:solidFill>
                <a:srgbClr val="464646"/>
              </a:solidFill>
              <a:latin typeface="Calibri"/>
              <a:ea typeface="Calibri"/>
              <a:cs typeface="Calibri"/>
              <a:sym typeface="Calibri"/>
            </a:endParaRPr>
          </a:p>
        </p:txBody>
      </p:sp>
      <p:sp>
        <p:nvSpPr>
          <p:cNvPr id="9" name="Shape 248">
            <a:extLst>
              <a:ext uri="{FF2B5EF4-FFF2-40B4-BE49-F238E27FC236}">
                <a16:creationId xmlns:a16="http://schemas.microsoft.com/office/drawing/2014/main" id="{04097D48-FAB1-C9BF-9175-BC25AC476039}"/>
              </a:ext>
            </a:extLst>
          </p:cNvPr>
          <p:cNvSpPr/>
          <p:nvPr/>
        </p:nvSpPr>
        <p:spPr>
          <a:xfrm rot="5400000">
            <a:off x="684689" y="4788859"/>
            <a:ext cx="223101" cy="216332"/>
          </a:xfrm>
          <a:prstGeom prst="triangle">
            <a:avLst>
              <a:gd name="adj" fmla="val 50000"/>
            </a:avLst>
          </a:prstGeom>
          <a:solidFill>
            <a:schemeClr val="accent2"/>
          </a:solidFill>
          <a:ln>
            <a:noFill/>
          </a:ln>
        </p:spPr>
        <p:txBody>
          <a:bodyPr wrap="square" lIns="68569" tIns="68569" rIns="68569" bIns="68569" anchor="ctr" anchorCtr="0">
            <a:noAutofit/>
          </a:bodyPr>
          <a:lstStyle/>
          <a:p>
            <a:endParaRPr sz="1350" dirty="0"/>
          </a:p>
        </p:txBody>
      </p:sp>
      <p:sp>
        <p:nvSpPr>
          <p:cNvPr id="10" name="Shape 248">
            <a:extLst>
              <a:ext uri="{FF2B5EF4-FFF2-40B4-BE49-F238E27FC236}">
                <a16:creationId xmlns:a16="http://schemas.microsoft.com/office/drawing/2014/main" id="{B134F67A-77E8-8A59-653F-F8EEADB2D70D}"/>
              </a:ext>
            </a:extLst>
          </p:cNvPr>
          <p:cNvSpPr/>
          <p:nvPr/>
        </p:nvSpPr>
        <p:spPr>
          <a:xfrm rot="5400000">
            <a:off x="664070" y="4016719"/>
            <a:ext cx="223101" cy="216332"/>
          </a:xfrm>
          <a:prstGeom prst="triangle">
            <a:avLst>
              <a:gd name="adj" fmla="val 50000"/>
            </a:avLst>
          </a:prstGeom>
          <a:solidFill>
            <a:schemeClr val="accent2"/>
          </a:solidFill>
          <a:ln>
            <a:noFill/>
          </a:ln>
        </p:spPr>
        <p:txBody>
          <a:bodyPr wrap="square" lIns="68569" tIns="68569" rIns="68569" bIns="68569" anchor="ctr" anchorCtr="0">
            <a:noAutofit/>
          </a:bodyPr>
          <a:lstStyle/>
          <a:p>
            <a:endParaRPr sz="1350" dirty="0"/>
          </a:p>
        </p:txBody>
      </p:sp>
    </p:spTree>
    <p:extLst>
      <p:ext uri="{BB962C8B-B14F-4D97-AF65-F5344CB8AC3E}">
        <p14:creationId xmlns:p14="http://schemas.microsoft.com/office/powerpoint/2010/main" val="1997788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3">
            <a:extLst>
              <a:ext uri="{FF2B5EF4-FFF2-40B4-BE49-F238E27FC236}">
                <a16:creationId xmlns:a16="http://schemas.microsoft.com/office/drawing/2014/main" id="{9E884B92-1E77-4091-B960-AD6E74113D96}"/>
              </a:ext>
            </a:extLst>
          </p:cNvPr>
          <p:cNvSpPr txBox="1">
            <a:spLocks/>
          </p:cNvSpPr>
          <p:nvPr/>
        </p:nvSpPr>
        <p:spPr>
          <a:xfrm>
            <a:off x="13928521" y="6356356"/>
            <a:ext cx="7018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B8CC3B-5115-4FD4-BCA9-569367268682}" type="slidenum">
              <a:rPr lang="en-US">
                <a:solidFill>
                  <a:prstClr val="black">
                    <a:tint val="75000"/>
                  </a:prstClr>
                </a:solidFill>
                <a:latin typeface="Calibri" panose="020F0502020204030204"/>
              </a:rPr>
              <a:pPr/>
              <a:t>8</a:t>
            </a:fld>
            <a:endParaRPr lang="en-US" dirty="0">
              <a:solidFill>
                <a:prstClr val="black">
                  <a:tint val="75000"/>
                </a:prstClr>
              </a:solidFill>
              <a:latin typeface="Calibri" panose="020F0502020204030204"/>
            </a:endParaRPr>
          </a:p>
        </p:txBody>
      </p:sp>
      <p:sp>
        <p:nvSpPr>
          <p:cNvPr id="4" name="Slide Number Placeholder 5">
            <a:extLst>
              <a:ext uri="{FF2B5EF4-FFF2-40B4-BE49-F238E27FC236}">
                <a16:creationId xmlns:a16="http://schemas.microsoft.com/office/drawing/2014/main" id="{78EDDC79-7F49-140C-CA1F-68E88B1AFBD8}"/>
              </a:ext>
            </a:extLst>
          </p:cNvPr>
          <p:cNvSpPr txBox="1">
            <a:spLocks/>
          </p:cNvSpPr>
          <p:nvPr/>
        </p:nvSpPr>
        <p:spPr>
          <a:xfrm>
            <a:off x="9063250" y="6191643"/>
            <a:ext cx="40669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9F9553-C816-6842-8939-EE75ECF7EB2B}" type="slidenum">
              <a:rPr lang="en-US" smtClean="0"/>
              <a:pPr/>
              <a:t>8</a:t>
            </a:fld>
            <a:endParaRPr lang="en-US" dirty="0"/>
          </a:p>
        </p:txBody>
      </p:sp>
      <p:sp>
        <p:nvSpPr>
          <p:cNvPr id="5" name="Title 8">
            <a:extLst>
              <a:ext uri="{FF2B5EF4-FFF2-40B4-BE49-F238E27FC236}">
                <a16:creationId xmlns:a16="http://schemas.microsoft.com/office/drawing/2014/main" id="{96B006E7-4B6B-BF60-5296-09C97A225ABF}"/>
              </a:ext>
            </a:extLst>
          </p:cNvPr>
          <p:cNvSpPr>
            <a:spLocks noGrp="1"/>
          </p:cNvSpPr>
          <p:nvPr>
            <p:ph type="title"/>
          </p:nvPr>
        </p:nvSpPr>
        <p:spPr>
          <a:xfrm>
            <a:off x="883266" y="84934"/>
            <a:ext cx="8229600" cy="610765"/>
          </a:xfrm>
        </p:spPr>
        <p:txBody>
          <a:bodyPr>
            <a:normAutofit fontScale="90000"/>
          </a:bodyPr>
          <a:lstStyle/>
          <a:p>
            <a:r>
              <a:rPr lang="en-US" dirty="0"/>
              <a:t>A Person-Centered Experience</a:t>
            </a:r>
          </a:p>
        </p:txBody>
      </p:sp>
      <p:sp>
        <p:nvSpPr>
          <p:cNvPr id="8" name="Rectangle 7">
            <a:extLst>
              <a:ext uri="{FF2B5EF4-FFF2-40B4-BE49-F238E27FC236}">
                <a16:creationId xmlns:a16="http://schemas.microsoft.com/office/drawing/2014/main" id="{42AE5C71-C093-45F4-308E-947A7D3E606C}"/>
              </a:ext>
            </a:extLst>
          </p:cNvPr>
          <p:cNvSpPr/>
          <p:nvPr/>
        </p:nvSpPr>
        <p:spPr>
          <a:xfrm>
            <a:off x="409858" y="816813"/>
            <a:ext cx="4891060" cy="1354217"/>
          </a:xfrm>
          <a:prstGeom prst="rect">
            <a:avLst/>
          </a:prstGeom>
        </p:spPr>
        <p:txBody>
          <a:bodyPr wrap="square">
            <a:spAutoFit/>
          </a:bodyPr>
          <a:lstStyle/>
          <a:p>
            <a:pPr lvl="1" defTabSz="914377"/>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ASSESSMENT</a:t>
            </a:r>
          </a:p>
          <a:p>
            <a:pPr lvl="1"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Assessment begins at the highest level and then works down granularly until we know what the persons needs and items that are important to and for them</a:t>
            </a:r>
          </a:p>
        </p:txBody>
      </p:sp>
      <p:sp>
        <p:nvSpPr>
          <p:cNvPr id="13" name="Rectangle 12">
            <a:extLst>
              <a:ext uri="{FF2B5EF4-FFF2-40B4-BE49-F238E27FC236}">
                <a16:creationId xmlns:a16="http://schemas.microsoft.com/office/drawing/2014/main" id="{1C64B420-34E2-4060-12E3-336B16D2AA6A}"/>
              </a:ext>
            </a:extLst>
          </p:cNvPr>
          <p:cNvSpPr/>
          <p:nvPr/>
        </p:nvSpPr>
        <p:spPr>
          <a:xfrm>
            <a:off x="348801" y="2349110"/>
            <a:ext cx="4952117" cy="1477328"/>
          </a:xfrm>
          <a:prstGeom prst="rect">
            <a:avLst/>
          </a:prstGeom>
        </p:spPr>
        <p:txBody>
          <a:bodyPr wrap="square">
            <a:spAutoFit/>
          </a:bodyPr>
          <a:lstStyle/>
          <a:p>
            <a:pPr lvl="1" defTabSz="914377">
              <a:spcBef>
                <a:spcPts val="1200"/>
              </a:spcBef>
            </a:pPr>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TECHNOLOGY DETERMINATION</a:t>
            </a:r>
            <a:endParaRPr lang="en-US" b="1" dirty="0">
              <a:solidFill>
                <a:schemeClr val="tx2"/>
              </a:solidFill>
              <a:latin typeface="Arial" panose="020B0604020202020204" pitchFamily="34" charset="0"/>
              <a:cs typeface="Arial" panose="020B0604020202020204" pitchFamily="34" charset="0"/>
            </a:endParaRPr>
          </a:p>
          <a:p>
            <a:pPr lvl="1"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Tech team matches items identified with available and appropriate technology based on the individual’s needs</a:t>
            </a:r>
            <a:endParaRPr lang="en-US" sz="1600" dirty="0">
              <a:solidFill>
                <a:schemeClr val="bg1">
                  <a:lumMod val="50000"/>
                </a:schemeClr>
              </a:solidFill>
              <a:latin typeface="Arial" panose="020B0604020202020204" pitchFamily="34" charset="0"/>
              <a:cs typeface="Arial" panose="020B0604020202020204" pitchFamily="34" charset="0"/>
            </a:endParaRPr>
          </a:p>
          <a:p>
            <a:pPr lvl="1" defTabSz="914377"/>
            <a:endParaRPr lang="en-US" sz="2400" dirty="0">
              <a:solidFill>
                <a:prstClr val="black"/>
              </a:solidFill>
              <a:latin typeface="Verlag Book" pitchFamily="2" charset="77"/>
            </a:endParaRPr>
          </a:p>
        </p:txBody>
      </p:sp>
      <p:sp>
        <p:nvSpPr>
          <p:cNvPr id="14" name="Rectangle 13">
            <a:extLst>
              <a:ext uri="{FF2B5EF4-FFF2-40B4-BE49-F238E27FC236}">
                <a16:creationId xmlns:a16="http://schemas.microsoft.com/office/drawing/2014/main" id="{5CABED8C-D62E-C040-7C0D-2B93377F59BD}"/>
              </a:ext>
            </a:extLst>
          </p:cNvPr>
          <p:cNvSpPr/>
          <p:nvPr/>
        </p:nvSpPr>
        <p:spPr>
          <a:xfrm>
            <a:off x="348801" y="3671183"/>
            <a:ext cx="5135657" cy="1538883"/>
          </a:xfrm>
          <a:prstGeom prst="rect">
            <a:avLst/>
          </a:prstGeom>
        </p:spPr>
        <p:txBody>
          <a:bodyPr wrap="square">
            <a:spAutoFit/>
          </a:bodyPr>
          <a:lstStyle/>
          <a:p>
            <a:pPr lvl="1" defTabSz="914377">
              <a:spcBef>
                <a:spcPts val="1200"/>
              </a:spcBef>
            </a:pPr>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IN-PERSON NEEDS DETERMINED</a:t>
            </a:r>
            <a:endParaRPr lang="en-US" b="1" dirty="0">
              <a:solidFill>
                <a:schemeClr val="tx2"/>
              </a:solidFill>
              <a:latin typeface="Arial" panose="020B0604020202020204" pitchFamily="34" charset="0"/>
              <a:cs typeface="Arial" panose="020B0604020202020204" pitchFamily="34" charset="0"/>
            </a:endParaRPr>
          </a:p>
          <a:p>
            <a:pPr lvl="1"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Items not solved with technology delivered through Integrated Targeted Supports</a:t>
            </a:r>
            <a:endParaRPr lang="en-US" sz="1600" dirty="0">
              <a:solidFill>
                <a:schemeClr val="bg1">
                  <a:lumMod val="50000"/>
                </a:schemeClr>
              </a:solidFill>
              <a:latin typeface="Arial" panose="020B0604020202020204" pitchFamily="34" charset="0"/>
              <a:cs typeface="Arial" panose="020B0604020202020204" pitchFamily="34" charset="0"/>
            </a:endParaRPr>
          </a:p>
          <a:p>
            <a:pPr lvl="1" defTabSz="914377"/>
            <a:endParaRPr lang="en-US" sz="2000" dirty="0">
              <a:solidFill>
                <a:schemeClr val="bg1">
                  <a:lumMod val="50000"/>
                </a:schemeClr>
              </a:solidFill>
              <a:latin typeface="Verlag Book" pitchFamily="2" charset="77"/>
              <a:ea typeface="Verdana" panose="020B0604030504040204" pitchFamily="34" charset="0"/>
            </a:endParaRPr>
          </a:p>
          <a:p>
            <a:pPr lvl="1" defTabSz="914377"/>
            <a:endParaRPr lang="en-US" sz="2400" dirty="0">
              <a:solidFill>
                <a:prstClr val="black"/>
              </a:solidFill>
              <a:latin typeface="Verlag Book" pitchFamily="2" charset="77"/>
            </a:endParaRPr>
          </a:p>
        </p:txBody>
      </p:sp>
      <p:sp>
        <p:nvSpPr>
          <p:cNvPr id="15" name="Rectangle 14">
            <a:extLst>
              <a:ext uri="{FF2B5EF4-FFF2-40B4-BE49-F238E27FC236}">
                <a16:creationId xmlns:a16="http://schemas.microsoft.com/office/drawing/2014/main" id="{988F8ECA-4D71-3AF7-14B3-BF9E920487E9}"/>
              </a:ext>
            </a:extLst>
          </p:cNvPr>
          <p:cNvSpPr/>
          <p:nvPr/>
        </p:nvSpPr>
        <p:spPr>
          <a:xfrm>
            <a:off x="409858" y="4801600"/>
            <a:ext cx="5135657" cy="1785104"/>
          </a:xfrm>
          <a:prstGeom prst="rect">
            <a:avLst/>
          </a:prstGeom>
        </p:spPr>
        <p:txBody>
          <a:bodyPr wrap="square">
            <a:spAutoFit/>
          </a:bodyPr>
          <a:lstStyle/>
          <a:p>
            <a:pPr lvl="1" defTabSz="914377">
              <a:spcBef>
                <a:spcPts val="1200"/>
              </a:spcBef>
            </a:pPr>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REMOTE PLAN DEVELOPED </a:t>
            </a:r>
            <a:endParaRPr lang="en-US" b="1" dirty="0">
              <a:solidFill>
                <a:schemeClr val="tx2"/>
              </a:solidFill>
              <a:latin typeface="Arial" panose="020B0604020202020204" pitchFamily="34" charset="0"/>
              <a:cs typeface="Arial" panose="020B0604020202020204" pitchFamily="34" charset="0"/>
            </a:endParaRPr>
          </a:p>
          <a:p>
            <a:pPr lvl="1"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With the information for person’s assessment, staff time study and tech determination a remote plan is determined </a:t>
            </a:r>
            <a:endParaRPr lang="en-US" sz="1600" dirty="0">
              <a:solidFill>
                <a:schemeClr val="bg1">
                  <a:lumMod val="50000"/>
                </a:schemeClr>
              </a:solidFill>
              <a:latin typeface="Arial" panose="020B0604020202020204" pitchFamily="34" charset="0"/>
              <a:cs typeface="Arial" panose="020B0604020202020204" pitchFamily="34" charset="0"/>
            </a:endParaRPr>
          </a:p>
          <a:p>
            <a:pPr lvl="1" defTabSz="914377"/>
            <a:endParaRPr lang="en-US" sz="2000" dirty="0">
              <a:solidFill>
                <a:schemeClr val="bg1">
                  <a:lumMod val="50000"/>
                </a:schemeClr>
              </a:solidFill>
              <a:latin typeface="Verlag Book" pitchFamily="2" charset="77"/>
              <a:ea typeface="Verdana" panose="020B0604030504040204" pitchFamily="34" charset="0"/>
            </a:endParaRPr>
          </a:p>
          <a:p>
            <a:pPr lvl="1" defTabSz="914377"/>
            <a:endParaRPr lang="en-US" sz="2400" dirty="0">
              <a:solidFill>
                <a:prstClr val="black"/>
              </a:solidFill>
              <a:latin typeface="Verlag Book" pitchFamily="2" charset="77"/>
            </a:endParaRPr>
          </a:p>
        </p:txBody>
      </p:sp>
      <p:sp>
        <p:nvSpPr>
          <p:cNvPr id="16" name="Rectangle 15">
            <a:extLst>
              <a:ext uri="{FF2B5EF4-FFF2-40B4-BE49-F238E27FC236}">
                <a16:creationId xmlns:a16="http://schemas.microsoft.com/office/drawing/2014/main" id="{4C9C8972-A51E-5730-3E3E-46F742A212F5}"/>
              </a:ext>
            </a:extLst>
          </p:cNvPr>
          <p:cNvSpPr/>
          <p:nvPr/>
        </p:nvSpPr>
        <p:spPr>
          <a:xfrm>
            <a:off x="5484457" y="831732"/>
            <a:ext cx="3880459" cy="1384995"/>
          </a:xfrm>
          <a:prstGeom prst="rect">
            <a:avLst/>
          </a:prstGeom>
        </p:spPr>
        <p:txBody>
          <a:bodyPr wrap="square">
            <a:spAutoFit/>
          </a:bodyPr>
          <a:lstStyle/>
          <a:p>
            <a:pPr defTabSz="914377"/>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TEAM MEETING, PROPOSAL OUTLINED TO ALL INVOLVED</a:t>
            </a:r>
          </a:p>
          <a:p>
            <a:pPr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Meeting held with individuals' team to go over remote plan, review technology and understand remote plan</a:t>
            </a:r>
            <a:endParaRPr lang="en-US" sz="1600" dirty="0">
              <a:solidFill>
                <a:schemeClr val="bg1">
                  <a:lumMod val="50000"/>
                </a:schemeClr>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57564E4A-F402-6DE1-E2EE-4BB0361E59BF}"/>
              </a:ext>
            </a:extLst>
          </p:cNvPr>
          <p:cNvSpPr/>
          <p:nvPr/>
        </p:nvSpPr>
        <p:spPr>
          <a:xfrm>
            <a:off x="5475637" y="2349110"/>
            <a:ext cx="3880459" cy="1354217"/>
          </a:xfrm>
          <a:prstGeom prst="rect">
            <a:avLst/>
          </a:prstGeom>
        </p:spPr>
        <p:txBody>
          <a:bodyPr wrap="square">
            <a:spAutoFit/>
          </a:bodyPr>
          <a:lstStyle/>
          <a:p>
            <a:pPr defTabSz="914377"/>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TRAINING PERIOD</a:t>
            </a:r>
          </a:p>
          <a:p>
            <a:pPr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Technology is installed, and training period begins with in-person staff still in home and remote support staff overlapping</a:t>
            </a:r>
            <a:endParaRPr lang="en-US" sz="1600" dirty="0">
              <a:solidFill>
                <a:schemeClr val="bg1">
                  <a:lumMod val="50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86FA1A5B-CB4E-FC1E-8AE9-EC01C60DF281}"/>
              </a:ext>
            </a:extLst>
          </p:cNvPr>
          <p:cNvSpPr/>
          <p:nvPr/>
        </p:nvSpPr>
        <p:spPr>
          <a:xfrm>
            <a:off x="5484458" y="3665730"/>
            <a:ext cx="3880459" cy="1107996"/>
          </a:xfrm>
          <a:prstGeom prst="rect">
            <a:avLst/>
          </a:prstGeom>
        </p:spPr>
        <p:txBody>
          <a:bodyPr wrap="square">
            <a:spAutoFit/>
          </a:bodyPr>
          <a:lstStyle/>
          <a:p>
            <a:pPr defTabSz="914377"/>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STAFF FADE OUT</a:t>
            </a:r>
          </a:p>
          <a:p>
            <a:pPr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If training period is successful and all data proves to be correct, then in-person staff are faded out and remote beings </a:t>
            </a:r>
            <a:endParaRPr lang="en-US" sz="1600" dirty="0">
              <a:solidFill>
                <a:schemeClr val="bg1">
                  <a:lumMod val="50000"/>
                </a:schemeClr>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31FC8A69-EB71-0E3B-B0F0-01CE0E8EC967}"/>
              </a:ext>
            </a:extLst>
          </p:cNvPr>
          <p:cNvSpPr/>
          <p:nvPr/>
        </p:nvSpPr>
        <p:spPr>
          <a:xfrm>
            <a:off x="5484458" y="4839197"/>
            <a:ext cx="3880459" cy="1107996"/>
          </a:xfrm>
          <a:prstGeom prst="rect">
            <a:avLst/>
          </a:prstGeom>
        </p:spPr>
        <p:txBody>
          <a:bodyPr wrap="square">
            <a:spAutoFit/>
          </a:bodyPr>
          <a:lstStyle/>
          <a:p>
            <a:pPr defTabSz="914377"/>
            <a:r>
              <a:rPr lang="en-US" b="1" dirty="0">
                <a:solidFill>
                  <a:schemeClr val="tx2"/>
                </a:solidFill>
                <a:latin typeface="Arial" panose="020B0604020202020204" pitchFamily="34" charset="0"/>
                <a:ea typeface="Verdana" panose="020B0604030504040204" pitchFamily="34" charset="0"/>
                <a:cs typeface="Arial" panose="020B0604020202020204" pitchFamily="34" charset="0"/>
              </a:rPr>
              <a:t>FUTURE PLANNING</a:t>
            </a:r>
          </a:p>
          <a:p>
            <a:pPr defTabSz="914377"/>
            <a:r>
              <a:rPr lang="en-US" sz="16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As a person’s needs change either technology is changed or in-person staffing times can change</a:t>
            </a:r>
            <a:endParaRPr lang="en-US" sz="16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551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96838A62-5330-95EC-F20A-FB31D36DA06F}"/>
              </a:ext>
              <a:ext uri="{C183D7F6-B498-43B3-948B-1728B52AA6E4}">
                <adec:decorative xmlns:adec="http://schemas.microsoft.com/office/drawing/2017/decorative" val="1"/>
              </a:ext>
            </a:extLst>
          </p:cNvPr>
          <p:cNvSpPr/>
          <p:nvPr/>
        </p:nvSpPr>
        <p:spPr>
          <a:xfrm>
            <a:off x="5276488" y="4815996"/>
            <a:ext cx="819512" cy="819512"/>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7" name="Oval 16">
            <a:extLst>
              <a:ext uri="{FF2B5EF4-FFF2-40B4-BE49-F238E27FC236}">
                <a16:creationId xmlns:a16="http://schemas.microsoft.com/office/drawing/2014/main" id="{E0E0805E-FC5E-FD1E-AB8F-1D52B0250D71}"/>
              </a:ext>
              <a:ext uri="{C183D7F6-B498-43B3-948B-1728B52AA6E4}">
                <adec:decorative xmlns:adec="http://schemas.microsoft.com/office/drawing/2017/decorative" val="1"/>
              </a:ext>
            </a:extLst>
          </p:cNvPr>
          <p:cNvSpPr/>
          <p:nvPr/>
        </p:nvSpPr>
        <p:spPr>
          <a:xfrm>
            <a:off x="5276488" y="1627968"/>
            <a:ext cx="819512" cy="819512"/>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24" name="Oval 23">
            <a:extLst>
              <a:ext uri="{FF2B5EF4-FFF2-40B4-BE49-F238E27FC236}">
                <a16:creationId xmlns:a16="http://schemas.microsoft.com/office/drawing/2014/main" id="{1883E82F-CD27-4961-0140-1C8D57B4EAFC}"/>
              </a:ext>
              <a:ext uri="{C183D7F6-B498-43B3-948B-1728B52AA6E4}">
                <adec:decorative xmlns:adec="http://schemas.microsoft.com/office/drawing/2017/decorative" val="1"/>
              </a:ext>
            </a:extLst>
          </p:cNvPr>
          <p:cNvSpPr/>
          <p:nvPr/>
        </p:nvSpPr>
        <p:spPr>
          <a:xfrm>
            <a:off x="5276488" y="3216352"/>
            <a:ext cx="798872" cy="819512"/>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Oval 13">
            <a:extLst>
              <a:ext uri="{FF2B5EF4-FFF2-40B4-BE49-F238E27FC236}">
                <a16:creationId xmlns:a16="http://schemas.microsoft.com/office/drawing/2014/main" id="{034EA91B-4C66-26F0-B2F0-2DA96CC60B33}"/>
              </a:ext>
              <a:ext uri="{C183D7F6-B498-43B3-948B-1728B52AA6E4}">
                <adec:decorative xmlns:adec="http://schemas.microsoft.com/office/drawing/2017/decorative" val="1"/>
              </a:ext>
            </a:extLst>
          </p:cNvPr>
          <p:cNvSpPr/>
          <p:nvPr/>
        </p:nvSpPr>
        <p:spPr>
          <a:xfrm>
            <a:off x="188115" y="4632319"/>
            <a:ext cx="819512" cy="819512"/>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0" name="Oval 9">
            <a:extLst>
              <a:ext uri="{FF2B5EF4-FFF2-40B4-BE49-F238E27FC236}">
                <a16:creationId xmlns:a16="http://schemas.microsoft.com/office/drawing/2014/main" id="{2158C491-8725-EBA2-08A2-49DB0182EBDD}"/>
              </a:ext>
              <a:ext uri="{C183D7F6-B498-43B3-948B-1728B52AA6E4}">
                <adec:decorative xmlns:adec="http://schemas.microsoft.com/office/drawing/2017/decorative" val="1"/>
              </a:ext>
            </a:extLst>
          </p:cNvPr>
          <p:cNvSpPr/>
          <p:nvPr/>
        </p:nvSpPr>
        <p:spPr>
          <a:xfrm>
            <a:off x="188115" y="1806247"/>
            <a:ext cx="819512" cy="819512"/>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7" name="Rectangle 6">
            <a:extLst>
              <a:ext uri="{FF2B5EF4-FFF2-40B4-BE49-F238E27FC236}">
                <a16:creationId xmlns:a16="http://schemas.microsoft.com/office/drawing/2014/main" id="{F54449EA-8D16-481C-A5EE-918639DCD293}"/>
              </a:ext>
            </a:extLst>
          </p:cNvPr>
          <p:cNvSpPr/>
          <p:nvPr/>
        </p:nvSpPr>
        <p:spPr>
          <a:xfrm>
            <a:off x="6218111" y="1627968"/>
            <a:ext cx="4570215" cy="5816977"/>
          </a:xfrm>
          <a:prstGeom prst="rect">
            <a:avLst/>
          </a:prstGeom>
        </p:spPr>
        <p:txBody>
          <a:bodyPr wrap="square">
            <a:spAutoFit/>
          </a:bodyPr>
          <a:lstStyle/>
          <a:p>
            <a:r>
              <a:rPr lang="en-US" sz="2400" b="1" dirty="0">
                <a:solidFill>
                  <a:schemeClr val="accent1"/>
                </a:solidFill>
                <a:latin typeface="Verlag Bold" pitchFamily="2" charset="77"/>
                <a:ea typeface="Verdana" panose="020B0604030504040204" pitchFamily="34" charset="0"/>
              </a:rPr>
              <a:t>DAILY ROUTINES</a:t>
            </a:r>
          </a:p>
          <a:p>
            <a:r>
              <a:rPr lang="en-US" sz="2000" b="1" dirty="0">
                <a:solidFill>
                  <a:srgbClr val="384E9E"/>
                </a:solidFill>
                <a:latin typeface="Verlag Bold" pitchFamily="2" charset="77"/>
                <a:ea typeface="Verdana" panose="020B0604030504040204" pitchFamily="34" charset="0"/>
              </a:rPr>
              <a:t>16</a:t>
            </a:r>
            <a:r>
              <a:rPr lang="en-US" sz="2000" dirty="0">
                <a:solidFill>
                  <a:schemeClr val="bg1">
                    <a:lumMod val="50000"/>
                  </a:schemeClr>
                </a:solidFill>
                <a:latin typeface="Verlag Book" pitchFamily="2" charset="77"/>
                <a:ea typeface="Verdana" panose="020B0604030504040204" pitchFamily="34" charset="0"/>
              </a:rPr>
              <a:t> must have requirements relating to recurring tasks, calendars, reminders &amp; messages for residents</a:t>
            </a:r>
          </a:p>
          <a:p>
            <a:pPr>
              <a:spcBef>
                <a:spcPts val="2400"/>
              </a:spcBef>
            </a:pPr>
            <a:r>
              <a:rPr lang="en-US" sz="2400" b="1" dirty="0">
                <a:solidFill>
                  <a:schemeClr val="accent1"/>
                </a:solidFill>
                <a:latin typeface="Verlag Bold" pitchFamily="2" charset="77"/>
                <a:ea typeface="Verdana" panose="020B0604030504040204" pitchFamily="34" charset="0"/>
              </a:rPr>
              <a:t>EXTERNAL MONITORING</a:t>
            </a:r>
          </a:p>
          <a:p>
            <a:r>
              <a:rPr lang="en-US" sz="2000" b="1" dirty="0">
                <a:solidFill>
                  <a:srgbClr val="384E9E"/>
                </a:solidFill>
                <a:latin typeface="Verlag Bold" pitchFamily="2" charset="77"/>
                <a:ea typeface="Verdana" panose="020B0604030504040204" pitchFamily="34" charset="0"/>
              </a:rPr>
              <a:t>2</a:t>
            </a:r>
            <a:r>
              <a:rPr lang="en-US" sz="2000" dirty="0">
                <a:solidFill>
                  <a:schemeClr val="bg1">
                    <a:lumMod val="50000"/>
                  </a:schemeClr>
                </a:solidFill>
                <a:latin typeface="Verlag Book" pitchFamily="2" charset="77"/>
                <a:ea typeface="Verdana" panose="020B0604030504040204" pitchFamily="34" charset="0"/>
              </a:rPr>
              <a:t> must have requirements relating to monitoring &amp; assisting activity outside </a:t>
            </a:r>
            <a:br>
              <a:rPr lang="en-US" sz="2000" dirty="0">
                <a:solidFill>
                  <a:schemeClr val="bg1">
                    <a:lumMod val="50000"/>
                  </a:schemeClr>
                </a:solidFill>
                <a:latin typeface="Verlag Book" pitchFamily="2" charset="77"/>
                <a:ea typeface="Verdana" panose="020B0604030504040204" pitchFamily="34" charset="0"/>
              </a:rPr>
            </a:br>
            <a:r>
              <a:rPr lang="en-US" sz="2000" dirty="0">
                <a:solidFill>
                  <a:schemeClr val="bg1">
                    <a:lumMod val="50000"/>
                  </a:schemeClr>
                </a:solidFill>
                <a:latin typeface="Verlag Book" pitchFamily="2" charset="77"/>
                <a:ea typeface="Verdana" panose="020B0604030504040204" pitchFamily="34" charset="0"/>
              </a:rPr>
              <a:t>the home</a:t>
            </a:r>
            <a:endParaRPr lang="en-US" sz="2000" dirty="0">
              <a:solidFill>
                <a:schemeClr val="bg1">
                  <a:lumMod val="50000"/>
                </a:schemeClr>
              </a:solidFill>
              <a:latin typeface="Verlag Book" pitchFamily="2" charset="77"/>
            </a:endParaRPr>
          </a:p>
          <a:p>
            <a:pPr>
              <a:spcBef>
                <a:spcPts val="2400"/>
              </a:spcBef>
            </a:pPr>
            <a:r>
              <a:rPr lang="en-US" sz="2400" b="1" dirty="0">
                <a:solidFill>
                  <a:schemeClr val="accent1"/>
                </a:solidFill>
                <a:latin typeface="Verlag Bold" pitchFamily="2" charset="77"/>
                <a:ea typeface="Verdana" panose="020B0604030504040204" pitchFamily="34" charset="0"/>
              </a:rPr>
              <a:t>HOME AUTOMATION</a:t>
            </a:r>
          </a:p>
          <a:p>
            <a:r>
              <a:rPr lang="en-US" sz="2000" b="1" dirty="0">
                <a:solidFill>
                  <a:srgbClr val="384E9E"/>
                </a:solidFill>
                <a:latin typeface="Verlag Bold" pitchFamily="2" charset="77"/>
                <a:ea typeface="Verdana" panose="020B0604030504040204" pitchFamily="34" charset="0"/>
              </a:rPr>
              <a:t>15</a:t>
            </a:r>
            <a:r>
              <a:rPr lang="en-US" sz="2000" dirty="0">
                <a:solidFill>
                  <a:schemeClr val="bg1">
                    <a:lumMod val="50000"/>
                  </a:schemeClr>
                </a:solidFill>
                <a:latin typeface="Verlag Book" pitchFamily="2" charset="77"/>
                <a:ea typeface="Verdana" panose="020B0604030504040204" pitchFamily="34" charset="0"/>
              </a:rPr>
              <a:t> must have requirements relating to in-home technology assistance &amp; accessibility</a:t>
            </a:r>
            <a:endParaRPr lang="en-US" sz="2000" dirty="0">
              <a:solidFill>
                <a:schemeClr val="bg1">
                  <a:lumMod val="50000"/>
                </a:schemeClr>
              </a:solidFill>
              <a:latin typeface="Verlag Book" pitchFamily="2" charset="77"/>
            </a:endParaRPr>
          </a:p>
          <a:p>
            <a:endParaRPr lang="en-US" sz="2000" dirty="0">
              <a:solidFill>
                <a:schemeClr val="bg1">
                  <a:lumMod val="50000"/>
                </a:schemeClr>
              </a:solidFill>
              <a:latin typeface="Verlag Book" pitchFamily="2" charset="77"/>
            </a:endParaRPr>
          </a:p>
          <a:p>
            <a:endParaRPr lang="en-US" sz="2000" dirty="0">
              <a:solidFill>
                <a:schemeClr val="bg1">
                  <a:lumMod val="50000"/>
                </a:schemeClr>
              </a:solidFill>
              <a:latin typeface="Verlag Book" pitchFamily="2" charset="77"/>
            </a:endParaRPr>
          </a:p>
          <a:p>
            <a:endParaRPr lang="en-US" sz="2000" dirty="0">
              <a:solidFill>
                <a:schemeClr val="bg1">
                  <a:lumMod val="50000"/>
                </a:schemeClr>
              </a:solidFill>
              <a:latin typeface="Verlag Book" pitchFamily="2" charset="77"/>
            </a:endParaRPr>
          </a:p>
          <a:p>
            <a:endParaRPr lang="en-US" sz="2000" dirty="0">
              <a:solidFill>
                <a:schemeClr val="bg1">
                  <a:lumMod val="50000"/>
                </a:schemeClr>
              </a:solidFill>
              <a:latin typeface="Verlag Book" pitchFamily="2" charset="77"/>
            </a:endParaRPr>
          </a:p>
        </p:txBody>
      </p:sp>
      <p:sp>
        <p:nvSpPr>
          <p:cNvPr id="15" name="Rectangle 14">
            <a:extLst>
              <a:ext uri="{FF2B5EF4-FFF2-40B4-BE49-F238E27FC236}">
                <a16:creationId xmlns:a16="http://schemas.microsoft.com/office/drawing/2014/main" id="{984DB10F-DA9A-4889-9BA7-4962D2E4EC02}"/>
              </a:ext>
            </a:extLst>
          </p:cNvPr>
          <p:cNvSpPr/>
          <p:nvPr/>
        </p:nvSpPr>
        <p:spPr>
          <a:xfrm>
            <a:off x="1086619" y="1677740"/>
            <a:ext cx="4375739" cy="5201424"/>
          </a:xfrm>
          <a:prstGeom prst="rect">
            <a:avLst/>
          </a:prstGeom>
        </p:spPr>
        <p:txBody>
          <a:bodyPr wrap="square">
            <a:spAutoFit/>
          </a:bodyPr>
          <a:lstStyle/>
          <a:p>
            <a:pPr marL="0" lvl="1"/>
            <a:r>
              <a:rPr lang="en-US" sz="2400" b="1" dirty="0">
                <a:solidFill>
                  <a:schemeClr val="accent1"/>
                </a:solidFill>
                <a:latin typeface="Verlag Bold" pitchFamily="2" charset="77"/>
                <a:ea typeface="Verdana" panose="020B0604030504040204" pitchFamily="34" charset="0"/>
              </a:rPr>
              <a:t>COMMUNICATION</a:t>
            </a:r>
          </a:p>
          <a:p>
            <a:pPr marL="0" lvl="1"/>
            <a:r>
              <a:rPr lang="en-US" sz="2000" b="1" dirty="0">
                <a:solidFill>
                  <a:srgbClr val="384E9E"/>
                </a:solidFill>
                <a:latin typeface="Verlag Bold" pitchFamily="2" charset="77"/>
                <a:ea typeface="Verdana" panose="020B0604030504040204" pitchFamily="34" charset="0"/>
              </a:rPr>
              <a:t>6</a:t>
            </a:r>
            <a:r>
              <a:rPr lang="en-US" sz="2000" dirty="0">
                <a:solidFill>
                  <a:schemeClr val="bg1">
                    <a:lumMod val="50000"/>
                  </a:schemeClr>
                </a:solidFill>
                <a:latin typeface="Verlag Book" pitchFamily="2" charset="77"/>
                <a:ea typeface="Verdana" panose="020B0604030504040204" pitchFamily="34" charset="0"/>
              </a:rPr>
              <a:t> must have requirements relating to simple, voice, video &amp; staff assistance</a:t>
            </a:r>
            <a:endParaRPr lang="en-US" sz="2000" dirty="0">
              <a:solidFill>
                <a:schemeClr val="bg1">
                  <a:lumMod val="50000"/>
                </a:schemeClr>
              </a:solidFill>
              <a:latin typeface="Verlag Book" pitchFamily="2" charset="77"/>
            </a:endParaRPr>
          </a:p>
          <a:p>
            <a:pPr marL="0" lvl="1">
              <a:spcBef>
                <a:spcPts val="2400"/>
              </a:spcBef>
            </a:pPr>
            <a:r>
              <a:rPr lang="en-US" sz="2400" b="1" dirty="0">
                <a:solidFill>
                  <a:schemeClr val="accent1"/>
                </a:solidFill>
                <a:latin typeface="Verlag Bold" pitchFamily="2" charset="77"/>
                <a:ea typeface="Verdana" panose="020B0604030504040204" pitchFamily="34" charset="0"/>
              </a:rPr>
              <a:t>HOME MONITORING</a:t>
            </a:r>
            <a:endParaRPr lang="en-US" sz="2400" b="1" dirty="0">
              <a:solidFill>
                <a:schemeClr val="accent1"/>
              </a:solidFill>
              <a:latin typeface="Verlag Bold" pitchFamily="2" charset="77"/>
            </a:endParaRPr>
          </a:p>
          <a:p>
            <a:pPr marL="0" lvl="1"/>
            <a:r>
              <a:rPr lang="en-US" sz="2000" b="1" dirty="0">
                <a:solidFill>
                  <a:srgbClr val="384E9E"/>
                </a:solidFill>
                <a:latin typeface="Verlag Bold" pitchFamily="2" charset="77"/>
                <a:ea typeface="Verdana" panose="020B0604030504040204" pitchFamily="34" charset="0"/>
              </a:rPr>
              <a:t>14</a:t>
            </a:r>
            <a:r>
              <a:rPr lang="en-US" sz="2000" dirty="0">
                <a:solidFill>
                  <a:schemeClr val="bg1">
                    <a:lumMod val="50000"/>
                  </a:schemeClr>
                </a:solidFill>
                <a:latin typeface="Verlag Book" pitchFamily="2" charset="77"/>
                <a:ea typeface="Verdana" panose="020B0604030504040204" pitchFamily="34" charset="0"/>
              </a:rPr>
              <a:t> must have requirements relating to detecting &amp; monitoring activity within </a:t>
            </a:r>
            <a:br>
              <a:rPr lang="en-US" sz="2000" dirty="0">
                <a:solidFill>
                  <a:schemeClr val="bg1">
                    <a:lumMod val="50000"/>
                  </a:schemeClr>
                </a:solidFill>
                <a:latin typeface="Verlag Book" pitchFamily="2" charset="77"/>
                <a:ea typeface="Verdana" panose="020B0604030504040204" pitchFamily="34" charset="0"/>
              </a:rPr>
            </a:br>
            <a:r>
              <a:rPr lang="en-US" sz="2000" dirty="0">
                <a:solidFill>
                  <a:schemeClr val="bg1">
                    <a:lumMod val="50000"/>
                  </a:schemeClr>
                </a:solidFill>
                <a:latin typeface="Verlag Book" pitchFamily="2" charset="77"/>
                <a:ea typeface="Verdana" panose="020B0604030504040204" pitchFamily="34" charset="0"/>
              </a:rPr>
              <a:t>&amp; around the home</a:t>
            </a:r>
          </a:p>
          <a:p>
            <a:pPr marL="0" lvl="1">
              <a:spcBef>
                <a:spcPts val="2400"/>
              </a:spcBef>
            </a:pPr>
            <a:r>
              <a:rPr lang="en-US" sz="2400" b="1" dirty="0">
                <a:solidFill>
                  <a:schemeClr val="accent1"/>
                </a:solidFill>
                <a:latin typeface="Verlag Bold" pitchFamily="2" charset="77"/>
                <a:ea typeface="Verdana" panose="020B0604030504040204" pitchFamily="34" charset="0"/>
              </a:rPr>
              <a:t>SMART HEALTH</a:t>
            </a:r>
          </a:p>
          <a:p>
            <a:pPr marL="0" lvl="1"/>
            <a:r>
              <a:rPr lang="en-US" sz="2000" b="1" dirty="0">
                <a:solidFill>
                  <a:srgbClr val="384E9E"/>
                </a:solidFill>
                <a:latin typeface="Verlag Bold" pitchFamily="2" charset="77"/>
                <a:ea typeface="Verdana" panose="020B0604030504040204" pitchFamily="34" charset="0"/>
              </a:rPr>
              <a:t>3</a:t>
            </a:r>
            <a:r>
              <a:rPr lang="en-US" sz="2000" dirty="0">
                <a:solidFill>
                  <a:schemeClr val="bg1">
                    <a:lumMod val="50000"/>
                  </a:schemeClr>
                </a:solidFill>
                <a:latin typeface="Verlag Book" pitchFamily="2" charset="77"/>
                <a:ea typeface="Verdana" panose="020B0604030504040204" pitchFamily="34" charset="0"/>
              </a:rPr>
              <a:t> must have requirements relating to monitoring and measuring health metrics</a:t>
            </a:r>
            <a:endParaRPr lang="en-US" sz="2000" dirty="0">
              <a:solidFill>
                <a:schemeClr val="bg1">
                  <a:lumMod val="50000"/>
                </a:schemeClr>
              </a:solidFill>
              <a:latin typeface="Verlag Book" pitchFamily="2" charset="77"/>
            </a:endParaRPr>
          </a:p>
          <a:p>
            <a:pPr marL="0" lvl="1"/>
            <a:endParaRPr lang="en-US" sz="2000" dirty="0">
              <a:solidFill>
                <a:schemeClr val="bg1">
                  <a:lumMod val="50000"/>
                </a:schemeClr>
              </a:solidFill>
              <a:latin typeface="Verlag Book" pitchFamily="2" charset="77"/>
            </a:endParaRPr>
          </a:p>
          <a:p>
            <a:pPr marL="0" lvl="1"/>
            <a:endParaRPr lang="en-US" sz="2000" dirty="0">
              <a:solidFill>
                <a:schemeClr val="bg1">
                  <a:lumMod val="50000"/>
                </a:schemeClr>
              </a:solidFill>
              <a:latin typeface="Verlag Book" pitchFamily="2" charset="77"/>
            </a:endParaRPr>
          </a:p>
          <a:p>
            <a:pPr marL="0" lvl="1"/>
            <a:endParaRPr lang="en-US" sz="2000" dirty="0">
              <a:solidFill>
                <a:schemeClr val="bg1">
                  <a:lumMod val="50000"/>
                </a:schemeClr>
              </a:solidFill>
              <a:latin typeface="Verlag Book" pitchFamily="2" charset="77"/>
            </a:endParaRPr>
          </a:p>
        </p:txBody>
      </p:sp>
      <p:pic>
        <p:nvPicPr>
          <p:cNvPr id="6" name="Graphic 5" descr="Megaphone">
            <a:extLst>
              <a:ext uri="{FF2B5EF4-FFF2-40B4-BE49-F238E27FC236}">
                <a16:creationId xmlns:a16="http://schemas.microsoft.com/office/drawing/2014/main" id="{DBE90509-A1FC-400A-BA61-B6DD8669692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4996" y="1893130"/>
            <a:ext cx="645749" cy="645749"/>
          </a:xfrm>
          <a:prstGeom prst="rect">
            <a:avLst/>
          </a:prstGeom>
        </p:spPr>
      </p:pic>
      <p:pic>
        <p:nvPicPr>
          <p:cNvPr id="40" name="Graphic 39" descr="Alarm clock">
            <a:extLst>
              <a:ext uri="{FF2B5EF4-FFF2-40B4-BE49-F238E27FC236}">
                <a16:creationId xmlns:a16="http://schemas.microsoft.com/office/drawing/2014/main" id="{F34E6F4D-7C15-4C42-9E6E-2B4871BD8466}"/>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6260" y="1677740"/>
            <a:ext cx="719971" cy="719971"/>
          </a:xfrm>
          <a:prstGeom prst="rect">
            <a:avLst/>
          </a:prstGeom>
        </p:spPr>
      </p:pic>
      <p:pic>
        <p:nvPicPr>
          <p:cNvPr id="50" name="Graphic 49" descr="Heart with pulse">
            <a:extLst>
              <a:ext uri="{FF2B5EF4-FFF2-40B4-BE49-F238E27FC236}">
                <a16:creationId xmlns:a16="http://schemas.microsoft.com/office/drawing/2014/main" id="{AF8D55FE-1D97-48AB-AEB7-3806BAA4FE5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0319" y="4716731"/>
            <a:ext cx="735103" cy="735103"/>
          </a:xfrm>
          <a:prstGeom prst="rect">
            <a:avLst/>
          </a:prstGeom>
        </p:spPr>
      </p:pic>
      <p:sp>
        <p:nvSpPr>
          <p:cNvPr id="2" name="Shape 125">
            <a:extLst>
              <a:ext uri="{FF2B5EF4-FFF2-40B4-BE49-F238E27FC236}">
                <a16:creationId xmlns:a16="http://schemas.microsoft.com/office/drawing/2014/main" id="{36AD120D-FEDC-AC38-F9A8-AF656DEAD9D4}"/>
              </a:ext>
            </a:extLst>
          </p:cNvPr>
          <p:cNvSpPr txBox="1"/>
          <p:nvPr/>
        </p:nvSpPr>
        <p:spPr>
          <a:xfrm>
            <a:off x="245496" y="575736"/>
            <a:ext cx="9420045" cy="544200"/>
          </a:xfrm>
          <a:prstGeom prst="rect">
            <a:avLst/>
          </a:prstGeom>
          <a:noFill/>
          <a:ln>
            <a:noFill/>
          </a:ln>
        </p:spPr>
        <p:txBody>
          <a:bodyPr wrap="square" lIns="91425" tIns="45700" rIns="91425" bIns="45700" anchor="t" anchorCtr="0">
            <a:noAutofit/>
          </a:bodyPr>
          <a:lstStyle/>
          <a:p>
            <a:pPr algn="ctr" defTabSz="914377">
              <a:lnSpc>
                <a:spcPct val="90000"/>
              </a:lnSpc>
              <a:spcBef>
                <a:spcPts val="592"/>
              </a:spcBef>
              <a:defRPr/>
            </a:pPr>
            <a:r>
              <a:rPr lang="en-US" sz="3600" b="1" kern="0" spc="300" dirty="0">
                <a:solidFill>
                  <a:schemeClr val="accent2"/>
                </a:solidFill>
                <a:latin typeface="Verlag Bold" pitchFamily="2" charset="77"/>
                <a:ea typeface="Basic"/>
                <a:cs typeface="Basic"/>
                <a:sym typeface="Basic"/>
              </a:rPr>
              <a:t>SAMPLE INDIVIDUAL’S SUPPORT NEEDS</a:t>
            </a:r>
          </a:p>
        </p:txBody>
      </p:sp>
      <p:sp>
        <p:nvSpPr>
          <p:cNvPr id="11" name="Oval 10">
            <a:extLst>
              <a:ext uri="{FF2B5EF4-FFF2-40B4-BE49-F238E27FC236}">
                <a16:creationId xmlns:a16="http://schemas.microsoft.com/office/drawing/2014/main" id="{4D4E76FA-6079-CB4A-864E-BA9B9169C578}"/>
              </a:ext>
              <a:ext uri="{C183D7F6-B498-43B3-948B-1728B52AA6E4}">
                <adec:decorative xmlns:adec="http://schemas.microsoft.com/office/drawing/2017/decorative" val="1"/>
              </a:ext>
            </a:extLst>
          </p:cNvPr>
          <p:cNvSpPr/>
          <p:nvPr/>
        </p:nvSpPr>
        <p:spPr>
          <a:xfrm>
            <a:off x="188115" y="3074781"/>
            <a:ext cx="798872" cy="819512"/>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42" name="Graphic 41" descr="Wireless">
            <a:extLst>
              <a:ext uri="{FF2B5EF4-FFF2-40B4-BE49-F238E27FC236}">
                <a16:creationId xmlns:a16="http://schemas.microsoft.com/office/drawing/2014/main" id="{10E1AC8D-9204-446F-8E2F-D3CE20C4ED5D}"/>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5496" y="3148182"/>
            <a:ext cx="656209" cy="656209"/>
          </a:xfrm>
          <a:prstGeom prst="rect">
            <a:avLst/>
          </a:prstGeom>
        </p:spPr>
      </p:pic>
      <p:pic>
        <p:nvPicPr>
          <p:cNvPr id="28" name="Picture 27" descr="A picture containing text, clipart&#10;&#10;Description automatically generated">
            <a:extLst>
              <a:ext uri="{FF2B5EF4-FFF2-40B4-BE49-F238E27FC236}">
                <a16:creationId xmlns:a16="http://schemas.microsoft.com/office/drawing/2014/main" id="{2D14377F-6619-6751-11B6-525483CA312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505381" y="3315540"/>
            <a:ext cx="330615" cy="619531"/>
          </a:xfrm>
          <a:prstGeom prst="rect">
            <a:avLst/>
          </a:prstGeom>
        </p:spPr>
      </p:pic>
      <p:pic>
        <p:nvPicPr>
          <p:cNvPr id="30" name="Picture 29" descr="Icon&#10;&#10;Description automatically generated">
            <a:extLst>
              <a:ext uri="{FF2B5EF4-FFF2-40B4-BE49-F238E27FC236}">
                <a16:creationId xmlns:a16="http://schemas.microsoft.com/office/drawing/2014/main" id="{C6868383-069D-7848-6ED1-28EAF08ABB6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419239" y="4892133"/>
            <a:ext cx="534013" cy="610799"/>
          </a:xfrm>
          <a:prstGeom prst="rect">
            <a:avLst/>
          </a:prstGeom>
        </p:spPr>
      </p:pic>
    </p:spTree>
    <p:extLst>
      <p:ext uri="{BB962C8B-B14F-4D97-AF65-F5344CB8AC3E}">
        <p14:creationId xmlns:p14="http://schemas.microsoft.com/office/powerpoint/2010/main" val="2348307889"/>
      </p:ext>
    </p:extLst>
  </p:cSld>
  <p:clrMapOvr>
    <a:masterClrMapping/>
  </p:clrMapOvr>
</p:sld>
</file>

<file path=ppt/theme/theme1.xml><?xml version="1.0" encoding="utf-8"?>
<a:theme xmlns:a="http://schemas.openxmlformats.org/drawingml/2006/main" name="ShiftAbility Template">
  <a:themeElements>
    <a:clrScheme name="Custom 11">
      <a:dk1>
        <a:sysClr val="windowText" lastClr="000000"/>
      </a:dk1>
      <a:lt1>
        <a:sysClr val="window" lastClr="FFFFFF"/>
      </a:lt1>
      <a:dk2>
        <a:srgbClr val="2C3C43"/>
      </a:dk2>
      <a:lt2>
        <a:srgbClr val="EBEBEB"/>
      </a:lt2>
      <a:accent1>
        <a:srgbClr val="E6B91E"/>
      </a:accent1>
      <a:accent2>
        <a:srgbClr val="53BDBB"/>
      </a:accent2>
      <a:accent3>
        <a:srgbClr val="53BDBB"/>
      </a:accent3>
      <a:accent4>
        <a:srgbClr val="FFFFFF"/>
      </a:accent4>
      <a:accent5>
        <a:srgbClr val="FFFFFF"/>
      </a:accent5>
      <a:accent6>
        <a:srgbClr val="FFFFFF"/>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ShiftAbility Template" id="{29F66292-31A6-4F60-B99C-0367BA54476F}" vid="{8AE02237-5B81-484C-906D-0A314E658EF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CF516E6C20CA4EA0B5264D0B1D9B4C" ma:contentTypeVersion="6" ma:contentTypeDescription="Create a new document." ma:contentTypeScope="" ma:versionID="d766339253c66978663347360127bbc3">
  <xsd:schema xmlns:xsd="http://www.w3.org/2001/XMLSchema" xmlns:xs="http://www.w3.org/2001/XMLSchema" xmlns:p="http://schemas.microsoft.com/office/2006/metadata/properties" xmlns:ns2="49cd2472-c437-49b9-8096-ebbfd17562e7" xmlns:ns3="7a00a957-eb23-49d8-b7ce-2b5e8334bd8f" targetNamespace="http://schemas.microsoft.com/office/2006/metadata/properties" ma:root="true" ma:fieldsID="e17b3a0cc6e76e52511f0633cb37f929" ns2:_="" ns3:_="">
    <xsd:import namespace="49cd2472-c437-49b9-8096-ebbfd17562e7"/>
    <xsd:import namespace="7a00a957-eb23-49d8-b7ce-2b5e8334bd8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cd2472-c437-49b9-8096-ebbfd17562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00a957-eb23-49d8-b7ce-2b5e8334bd8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2E004A-193A-44AB-8737-3ADBA8F3D83A}">
  <ds:schemaRefs>
    <ds:schemaRef ds:uri="49cd2472-c437-49b9-8096-ebbfd17562e7"/>
    <ds:schemaRef ds:uri="7a00a957-eb23-49d8-b7ce-2b5e8334bd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6382F79-064C-4967-9D1A-3CA477837F0F}">
  <ds:schemaRefs>
    <ds:schemaRef ds:uri="http://schemas.microsoft.com/sharepoint/v3/contenttype/forms"/>
  </ds:schemaRefs>
</ds:datastoreItem>
</file>

<file path=customXml/itemProps3.xml><?xml version="1.0" encoding="utf-8"?>
<ds:datastoreItem xmlns:ds="http://schemas.openxmlformats.org/officeDocument/2006/customXml" ds:itemID="{F6EDF303-5306-4D90-B35E-068F45842C8C}">
  <ds:schemaRefs>
    <ds:schemaRef ds:uri="49cd2472-c437-49b9-8096-ebbfd17562e7"/>
    <ds:schemaRef ds:uri="7a00a957-eb23-49d8-b7ce-2b5e8334bd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ShiftAbility Template</Template>
  <TotalTime>273</TotalTime>
  <Words>702</Words>
  <Application>Microsoft Office PowerPoint</Application>
  <PresentationFormat>Widescreen</PresentationFormat>
  <Paragraphs>94</Paragraphs>
  <Slides>12</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Arial</vt:lpstr>
      <vt:lpstr>Calibri</vt:lpstr>
      <vt:lpstr>Geometr415 Blk BT</vt:lpstr>
      <vt:lpstr>Geometr415 Lt BT</vt:lpstr>
      <vt:lpstr>Geometr415 Md BT</vt:lpstr>
      <vt:lpstr>Trebuchet MS</vt:lpstr>
      <vt:lpstr>Ubuntu</vt:lpstr>
      <vt:lpstr>Verlag Bold</vt:lpstr>
      <vt:lpstr>Verlag Book</vt:lpstr>
      <vt:lpstr>Wingdings 3</vt:lpstr>
      <vt:lpstr>ShiftAbility Template</vt:lpstr>
      <vt:lpstr> Smart Living </vt:lpstr>
      <vt:lpstr>Why are we meeting today?</vt:lpstr>
      <vt:lpstr>PowerPoint Presentation</vt:lpstr>
      <vt:lpstr>PowerPoint Presentation</vt:lpstr>
      <vt:lpstr>PowerPoint Presentation</vt:lpstr>
      <vt:lpstr>PowerPoint Presentation</vt:lpstr>
      <vt:lpstr>PowerPoint Presentation</vt:lpstr>
      <vt:lpstr>A Person-Centered Experience</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Scholtes</dc:creator>
  <cp:lastModifiedBy>Brian Hart</cp:lastModifiedBy>
  <cp:revision>6</cp:revision>
  <dcterms:created xsi:type="dcterms:W3CDTF">2024-05-29T13:57:30Z</dcterms:created>
  <dcterms:modified xsi:type="dcterms:W3CDTF">2025-09-09T13:50:19Z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0x010100F7CF516E6C20CA4EA0B5264D0B1D9B4C</vt:lpwstr>
  </property>
  <property fmtid="{D5CDD505-2E9C-101B-9397-08002B2CF9AE}" pid="3" name="MSIP_Label_48c9b0ac-270d-4897-b786-9ffb9f3bdaa1_Enabled">
    <vt:lpwstr>true</vt:lpwstr>
  </property>
  <property fmtid="{D5CDD505-2E9C-101B-9397-08002B2CF9AE}" pid="4" name="MSIP_Label_48c9b0ac-270d-4897-b786-9ffb9f3bdaa1_SetDate">
    <vt:lpwstr>2025-01-23T15:28:39Z</vt:lpwstr>
  </property>
  <property fmtid="{D5CDD505-2E9C-101B-9397-08002B2CF9AE}" pid="5" name="MSIP_Label_48c9b0ac-270d-4897-b786-9ffb9f3bdaa1_Method">
    <vt:lpwstr>Standard</vt:lpwstr>
  </property>
  <property fmtid="{D5CDD505-2E9C-101B-9397-08002B2CF9AE}" pid="6" name="MSIP_Label_48c9b0ac-270d-4897-b786-9ffb9f3bdaa1_Name">
    <vt:lpwstr>48c9b0ac-270d-4897-b786-9ffb9f3bdaa1</vt:lpwstr>
  </property>
  <property fmtid="{D5CDD505-2E9C-101B-9397-08002B2CF9AE}" pid="7" name="MSIP_Label_48c9b0ac-270d-4897-b786-9ffb9f3bdaa1_SiteId">
    <vt:lpwstr>41fe3527-1256-48f5-8c36-a9837adde70c</vt:lpwstr>
  </property>
  <property fmtid="{D5CDD505-2E9C-101B-9397-08002B2CF9AE}" pid="8" name="MSIP_Label_48c9b0ac-270d-4897-b786-9ffb9f3bdaa1_ActionId">
    <vt:lpwstr>873982cb-be59-49b0-8c91-9d14a06aba2c</vt:lpwstr>
  </property>
  <property fmtid="{D5CDD505-2E9C-101B-9397-08002B2CF9AE}" pid="9" name="MSIP_Label_48c9b0ac-270d-4897-b786-9ffb9f3bdaa1_ContentBits">
    <vt:lpwstr>2</vt:lpwstr>
  </property>
  <property fmtid="{D5CDD505-2E9C-101B-9397-08002B2CF9AE}" pid="10" name="ClassificationContentMarkingFooterLocations">
    <vt:lpwstr>ShiftAbility Template:5</vt:lpwstr>
  </property>
  <property fmtid="{D5CDD505-2E9C-101B-9397-08002B2CF9AE}" pid="11" name="ClassificationContentMarkingFooterText">
    <vt:lpwstr>Classified as Confidential</vt:lpwstr>
  </property>
</Properties>
</file>